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CC4AF1-41E5-4163-C69C-B4236AFA4FA3}" v="23" dt="2020-05-19T09:53:17.9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53"/>
    <p:restoredTop sz="94624"/>
  </p:normalViewPr>
  <p:slideViewPr>
    <p:cSldViewPr snapToGrid="0" snapToObjects="1">
      <p:cViewPr>
        <p:scale>
          <a:sx n="50" d="100"/>
          <a:sy n="50" d="100"/>
        </p:scale>
        <p:origin x="840" y="1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A65B9-F035-004F-BDEC-2EB25EEB3061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514CC-7D4F-E645-8F93-B79C536002D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761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45CB-FF04-464D-9196-D58F39674F84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B5F9-8805-DC4D-989C-312728768F1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28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45CB-FF04-464D-9196-D58F39674F84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B5F9-8805-DC4D-989C-312728768F1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230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45CB-FF04-464D-9196-D58F39674F84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B5F9-8805-DC4D-989C-312728768F1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22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45CB-FF04-464D-9196-D58F39674F84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B5F9-8805-DC4D-989C-312728768F1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57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45CB-FF04-464D-9196-D58F39674F84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B5F9-8805-DC4D-989C-312728768F1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12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45CB-FF04-464D-9196-D58F39674F84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B5F9-8805-DC4D-989C-312728768F1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968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45CB-FF04-464D-9196-D58F39674F84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B5F9-8805-DC4D-989C-312728768F1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968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45CB-FF04-464D-9196-D58F39674F84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B5F9-8805-DC4D-989C-312728768F1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30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45CB-FF04-464D-9196-D58F39674F84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B5F9-8805-DC4D-989C-312728768F1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35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45CB-FF04-464D-9196-D58F39674F84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B5F9-8805-DC4D-989C-312728768F1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408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45CB-FF04-464D-9196-D58F39674F84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2B5F9-8805-DC4D-989C-312728768F1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947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A45CB-FF04-464D-9196-D58F39674F84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2B5F9-8805-DC4D-989C-312728768F1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066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file:////Users/noahaverhals/Documents/Kleuteronderwijs%20KDG/stage%20/2de%20jaar%20/Huizen%20/Bij%20ons%20in%20de%20straat%20/Straat%202%20.jpg" TargetMode="Externa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11.wdp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hdphoto" Target="../media/hdphoto12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2.png"/><Relationship Id="rId10" Type="http://schemas.microsoft.com/office/2007/relationships/hdphoto" Target="../media/hdphoto14.wdp"/><Relationship Id="rId4" Type="http://schemas.openxmlformats.org/officeDocument/2006/relationships/image" Target="../media/image25.jpg"/><Relationship Id="rId9" Type="http://schemas.openxmlformats.org/officeDocument/2006/relationships/image" Target="../media/image28.png"/><Relationship Id="rId1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76" y="3195"/>
            <a:ext cx="12275340" cy="691366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007" y="-2447"/>
            <a:ext cx="6308993" cy="6916109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8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5"/>
          <a:stretch/>
        </p:blipFill>
        <p:spPr>
          <a:xfrm>
            <a:off x="0" y="-88901"/>
            <a:ext cx="12192000" cy="6946901"/>
          </a:xfrm>
        </p:spPr>
      </p:pic>
      <p:pic>
        <p:nvPicPr>
          <p:cNvPr id="5" name="Afbeelding 4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100000" l="10000" r="94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36689" r="6398"/>
          <a:stretch/>
        </p:blipFill>
        <p:spPr bwMode="auto">
          <a:xfrm>
            <a:off x="0" y="3213735"/>
            <a:ext cx="3554095" cy="36442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8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4"/>
          <a:stretch/>
        </p:blipFill>
        <p:spPr>
          <a:xfrm>
            <a:off x="0" y="0"/>
            <a:ext cx="12192000" cy="6858000"/>
          </a:xfrm>
        </p:spPr>
      </p:pic>
      <p:pic>
        <p:nvPicPr>
          <p:cNvPr id="5" name="Afbeelding 4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20" b="100000" l="2941" r="88385">
                        <a14:foregroundMark x1="64855" y1="52588" x2="64855" y2="52588"/>
                        <a14:foregroundMark x1="56630" y1="50537" x2="71486" y2="56152"/>
                        <a14:foregroundMark x1="58026" y1="46777" x2="67597" y2="51660"/>
                        <a14:foregroundMark x1="56431" y1="89014" x2="43619" y2="89014"/>
                        <a14:foregroundMark x1="51396" y1="85254" x2="45214" y2="84570"/>
                        <a14:foregroundMark x1="42473" y1="86377" x2="51147" y2="87695"/>
                        <a14:foregroundMark x1="39980" y1="79395" x2="30608" y2="98193"/>
                        <a14:foregroundMark x1="30160" y1="94629" x2="26720" y2="98193"/>
                        <a14:foregroundMark x1="29711" y1="89697" x2="21236" y2="99121"/>
                        <a14:foregroundMark x1="67398" y1="87012" x2="73081" y2="99756"/>
                        <a14:foregroundMark x1="58225" y1="44727" x2="50698" y2="52588"/>
                        <a14:foregroundMark x1="64656" y1="46094" x2="58475" y2="44727"/>
                        <a14:backgroundMark x1="24427" y1="97314" x2="24427" y2="97314"/>
                        <a14:backgroundMark x1="24427" y1="98633" x2="25374" y2="93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1863" y="1101090"/>
            <a:ext cx="4898967" cy="5756910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2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5"/>
          <a:stretch/>
        </p:blipFill>
        <p:spPr>
          <a:xfrm>
            <a:off x="-182879" y="-484981"/>
            <a:ext cx="12374880" cy="7342981"/>
          </a:xfrm>
        </p:spPr>
      </p:pic>
      <p:pic>
        <p:nvPicPr>
          <p:cNvPr id="5" name="Afbeelding 4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100000" l="9980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30" t="39055" r="13122"/>
          <a:stretch/>
        </p:blipFill>
        <p:spPr bwMode="auto">
          <a:xfrm>
            <a:off x="8528858" y="2859579"/>
            <a:ext cx="4021975" cy="39838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0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5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8" t="7831" r="5156" b="56375"/>
          <a:stretch/>
        </p:blipFill>
        <p:spPr bwMode="auto">
          <a:xfrm>
            <a:off x="838200" y="1106574"/>
            <a:ext cx="1635125" cy="2060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" t="40723" r="71479" b="17451"/>
          <a:stretch/>
        </p:blipFill>
        <p:spPr bwMode="auto">
          <a:xfrm>
            <a:off x="3295014" y="268214"/>
            <a:ext cx="1596390" cy="2407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7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38" b="91553" l="27767" r="710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72" t="52015" r="29796" b="6696"/>
          <a:stretch/>
        </p:blipFill>
        <p:spPr bwMode="auto">
          <a:xfrm>
            <a:off x="5147232" y="2087339"/>
            <a:ext cx="2369185" cy="2381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Tijdelijke aanduiding voor inhoud 8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" t="1624" r="70169" b="68142"/>
          <a:stretch/>
        </p:blipFill>
        <p:spPr bwMode="auto">
          <a:xfrm>
            <a:off x="351636" y="3773977"/>
            <a:ext cx="2541193" cy="30216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Afbeelding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8" t="9620" r="38426" b="63307"/>
          <a:stretch/>
        </p:blipFill>
        <p:spPr bwMode="auto">
          <a:xfrm>
            <a:off x="3315103" y="3545548"/>
            <a:ext cx="1622425" cy="15582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Afbeelding 11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67" b="97559" l="70751" r="96690">
                        <a14:foregroundMark x1="95306" y1="91553" x2="95306" y2="62451"/>
                        <a14:foregroundMark x1="96690" y1="93750" x2="96690" y2="93750"/>
                        <a14:foregroundMark x1="96690" y1="93750" x2="94417" y2="93994"/>
                        <a14:backgroundMark x1="92589" y1="61768" x2="82856" y2="55273"/>
                        <a14:backgroundMark x1="74951" y1="60205" x2="83547" y2="55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81" t="53033" r="1073" b="5594"/>
          <a:stretch/>
        </p:blipFill>
        <p:spPr bwMode="auto">
          <a:xfrm>
            <a:off x="6562058" y="-83734"/>
            <a:ext cx="1776730" cy="2380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Afbeelding 12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48096" l="4071" r="445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9" t="894" r="57685" b="51678"/>
          <a:stretch/>
        </p:blipFill>
        <p:spPr bwMode="auto">
          <a:xfrm>
            <a:off x="8947308" y="268214"/>
            <a:ext cx="1689604" cy="2060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Afbeelding 13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4" b="39160" l="49355" r="919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40" t="223" r="9451" b="61071"/>
          <a:stretch/>
        </p:blipFill>
        <p:spPr bwMode="auto">
          <a:xfrm>
            <a:off x="9513227" y="2386193"/>
            <a:ext cx="2343785" cy="2227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Afbeelding 14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75" b="95557" l="34310" r="72344">
                        <a14:foregroundMark x1="55065" y1="48975" x2="55065" y2="48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30" t="46975" r="28772" b="4233"/>
          <a:stretch/>
        </p:blipFill>
        <p:spPr bwMode="auto">
          <a:xfrm>
            <a:off x="5114025" y="4051300"/>
            <a:ext cx="1725295" cy="2806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Afbeelding 17"/>
          <p:cNvPicPr/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336" b="81885" l="59732" r="100000">
                        <a14:foregroundMark x1="93942" y1="49658" x2="74826" y2="49902"/>
                        <a14:foregroundMark x1="72592" y1="50342" x2="75770" y2="81006"/>
                        <a14:backgroundMark x1="99404" y1="82129" x2="99404" y2="82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27" t="45639" b="14309"/>
          <a:stretch/>
        </p:blipFill>
        <p:spPr bwMode="auto">
          <a:xfrm>
            <a:off x="7663953" y="3316699"/>
            <a:ext cx="1668145" cy="2305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Afbeelding 18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" t="57730" r="60642" b="8502"/>
          <a:stretch/>
        </p:blipFill>
        <p:spPr bwMode="auto">
          <a:xfrm>
            <a:off x="9848215" y="4941981"/>
            <a:ext cx="1879600" cy="1943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4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4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353" y="-86078"/>
            <a:ext cx="12537194" cy="8248793"/>
          </a:xfrm>
        </p:spPr>
      </p:pic>
      <p:pic>
        <p:nvPicPr>
          <p:cNvPr id="5" name="Afbeelding 4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100000" l="9980" r="916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54" t="40268" r="12378"/>
          <a:stretch/>
        </p:blipFill>
        <p:spPr bwMode="auto">
          <a:xfrm>
            <a:off x="8586470" y="3729145"/>
            <a:ext cx="3605530" cy="3437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8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8" r="1" b="23490"/>
          <a:stretch/>
        </p:blipFill>
        <p:spPr>
          <a:xfrm>
            <a:off x="20" y="-52907"/>
            <a:ext cx="12191980" cy="6857990"/>
          </a:xfrm>
          <a:prstGeom prst="rect">
            <a:avLst/>
          </a:prstGeom>
        </p:spPr>
      </p:pic>
      <p:pic>
        <p:nvPicPr>
          <p:cNvPr id="3" name="Afbeelding 2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100000" l="9990" r="899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55" t="36689" r="20831"/>
          <a:stretch/>
        </p:blipFill>
        <p:spPr bwMode="auto">
          <a:xfrm>
            <a:off x="9155747" y="3213735"/>
            <a:ext cx="2922905" cy="36442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9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600"/>
            <a:ext cx="12192000" cy="9303594"/>
          </a:xfrm>
        </p:spPr>
      </p:pic>
      <p:pic>
        <p:nvPicPr>
          <p:cNvPr id="6" name="Afbeelding 5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9561" l="9959" r="90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1" t="33557" r="11311"/>
          <a:stretch/>
        </p:blipFill>
        <p:spPr bwMode="auto">
          <a:xfrm>
            <a:off x="8278495" y="3033395"/>
            <a:ext cx="3811905" cy="3824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2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9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1"/>
          <a:stretch/>
        </p:blipFill>
        <p:spPr>
          <a:xfrm>
            <a:off x="0" y="-460375"/>
            <a:ext cx="12192000" cy="7318376"/>
          </a:xfrm>
        </p:spPr>
      </p:pic>
      <p:pic>
        <p:nvPicPr>
          <p:cNvPr id="5" name="Afbeelding 4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990" b="100000" l="4412" r="100000">
                        <a14:foregroundMark x1="53651" y1="48340" x2="53651" y2="48340"/>
                        <a14:foregroundMark x1="68053" y1="44727" x2="62982" y2="44971"/>
                        <a14:foregroundMark x1="59939" y1="45654" x2="44828" y2="48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3" t="39373" r="16126"/>
          <a:stretch/>
        </p:blipFill>
        <p:spPr bwMode="auto">
          <a:xfrm>
            <a:off x="0" y="3368675"/>
            <a:ext cx="3077845" cy="3489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3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2" b="306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Afbeelding 2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100000" l="10000" r="89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25" t="33780" r="15105"/>
          <a:stretch/>
        </p:blipFill>
        <p:spPr bwMode="auto">
          <a:xfrm>
            <a:off x="8479790" y="3046095"/>
            <a:ext cx="3335020" cy="38119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0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8"/>
          <a:stretch/>
        </p:blipFill>
        <p:spPr>
          <a:xfrm>
            <a:off x="0" y="0"/>
            <a:ext cx="12192000" cy="6858000"/>
          </a:xfrm>
        </p:spPr>
      </p:pic>
      <p:pic>
        <p:nvPicPr>
          <p:cNvPr id="5" name="Afbeelding 4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0" b="100000" l="9961" r="900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20" t="33557" r="15403"/>
          <a:stretch/>
        </p:blipFill>
        <p:spPr bwMode="auto">
          <a:xfrm>
            <a:off x="9421412" y="3033395"/>
            <a:ext cx="3129280" cy="3824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8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7622010"/>
          </a:xfrm>
        </p:spPr>
      </p:pic>
      <p:pic>
        <p:nvPicPr>
          <p:cNvPr id="5" name="Afbeelding 4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100000" l="9960" r="89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17" t="37583" r="12436"/>
          <a:stretch/>
        </p:blipFill>
        <p:spPr bwMode="auto">
          <a:xfrm flipH="1">
            <a:off x="0" y="3291155"/>
            <a:ext cx="3089137" cy="3566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5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pic>
        <p:nvPicPr>
          <p:cNvPr id="5" name="Afbeelding 4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100000" l="9980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30" t="38926" r="12633" b="-229"/>
          <a:stretch/>
        </p:blipFill>
        <p:spPr bwMode="auto">
          <a:xfrm>
            <a:off x="8432165" y="3429000"/>
            <a:ext cx="3759835" cy="3528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0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</TotalTime>
  <Words>0</Words>
  <Application>Microsoft Office PowerPoint</Application>
  <PresentationFormat>Widescreen</PresentationFormat>
  <Paragraphs>0</Paragraphs>
  <Slides>13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Office-thema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noa haverhals</dc:creator>
  <cp:lastModifiedBy>noa haverhals</cp:lastModifiedBy>
  <cp:revision>38</cp:revision>
  <dcterms:created xsi:type="dcterms:W3CDTF">2020-05-12T08:20:39Z</dcterms:created>
  <dcterms:modified xsi:type="dcterms:W3CDTF">2020-05-24T15:11:16Z</dcterms:modified>
</cp:coreProperties>
</file>