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624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6E2BA-3448-2F4B-9027-3C649AC14A38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93585-C198-D644-BC00-D1274104F82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710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48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35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72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3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39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8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88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461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38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74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1D4C-8E6F-E34E-B02F-97ED6A9A5D1F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9BF21-08B3-DD4F-B620-7D071E50152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78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0.jp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12.xml"/><Relationship Id="rId5" Type="http://schemas.openxmlformats.org/officeDocument/2006/relationships/image" Target="../media/image5.jp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4.xml"/><Relationship Id="rId5" Type="http://schemas.openxmlformats.org/officeDocument/2006/relationships/image" Target="../media/image4.jp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media" Target="../media/media6.m4a"/><Relationship Id="rId7" Type="http://schemas.openxmlformats.org/officeDocument/2006/relationships/image" Target="../media/image7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6.m4a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7.jp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9.xml"/><Relationship Id="rId5" Type="http://schemas.openxmlformats.org/officeDocument/2006/relationships/image" Target="../media/image10.jpg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00800" cy="68781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"/>
            <a:ext cx="6337300" cy="685799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75" y="-20198"/>
            <a:ext cx="6400800" cy="687819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5" y="30299"/>
            <a:ext cx="6337300" cy="6857999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82" y="620465"/>
            <a:ext cx="5817499" cy="5945229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20" b="100000" l="2941" r="88385">
                        <a14:foregroundMark x1="64855" y1="52588" x2="64855" y2="52588"/>
                        <a14:foregroundMark x1="56630" y1="50537" x2="71486" y2="56152"/>
                        <a14:foregroundMark x1="58026" y1="46777" x2="67597" y2="51660"/>
                        <a14:foregroundMark x1="56431" y1="89014" x2="43619" y2="89014"/>
                        <a14:foregroundMark x1="51396" y1="85254" x2="45214" y2="84570"/>
                        <a14:foregroundMark x1="42473" y1="86377" x2="51147" y2="87695"/>
                        <a14:foregroundMark x1="39980" y1="79395" x2="30608" y2="98193"/>
                        <a14:foregroundMark x1="30160" y1="94629" x2="26720" y2="98193"/>
                        <a14:foregroundMark x1="29711" y1="89697" x2="21236" y2="99121"/>
                        <a14:foregroundMark x1="67398" y1="87012" x2="73081" y2="99756"/>
                        <a14:foregroundMark x1="58225" y1="44727" x2="50698" y2="52588"/>
                        <a14:foregroundMark x1="64656" y1="46094" x2="58475" y2="44727"/>
                        <a14:backgroundMark x1="24427" y1="97314" x2="24427" y2="97314"/>
                        <a14:backgroundMark x1="24427" y1="98633" x2="25374" y2="9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7597" y="-357809"/>
            <a:ext cx="6712779" cy="721580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6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16520"/>
            <a:ext cx="5245100" cy="5214368"/>
          </a:xfrm>
        </p:spPr>
      </p:pic>
      <p:pic>
        <p:nvPicPr>
          <p:cNvPr id="5" name="Afbeelding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616520"/>
            <a:ext cx="4971561" cy="520008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1" r="-1" b="223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718120"/>
            <a:ext cx="5245100" cy="5214368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0" b="100000" l="9961" r="9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20" t="33557" r="15403"/>
          <a:stretch/>
        </p:blipFill>
        <p:spPr bwMode="auto">
          <a:xfrm>
            <a:off x="6781800" y="1841500"/>
            <a:ext cx="4572000" cy="5016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7" y="750503"/>
            <a:ext cx="5157167" cy="5291523"/>
          </a:xfrm>
        </p:spPr>
      </p:pic>
      <p:pic>
        <p:nvPicPr>
          <p:cNvPr id="7" name="Afbeelding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66" y="714514"/>
            <a:ext cx="5231246" cy="5200595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3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2" y="205897"/>
            <a:ext cx="6298727" cy="6462823"/>
          </a:xfrm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100000" l="10000" r="94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36689" r="6398"/>
          <a:stretch/>
        </p:blipFill>
        <p:spPr bwMode="auto">
          <a:xfrm>
            <a:off x="7367905" y="2120901"/>
            <a:ext cx="3985895" cy="473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6" b="118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4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23" y="1027906"/>
            <a:ext cx="4812109" cy="4927600"/>
          </a:xfrm>
        </p:spPr>
      </p:pic>
      <p:pic>
        <p:nvPicPr>
          <p:cNvPr id="5" name="Afbeelding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027906"/>
            <a:ext cx="4937243" cy="492760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32" y="365125"/>
            <a:ext cx="5770732" cy="5909230"/>
          </a:xfrm>
          <a:prstGeom prst="rect">
            <a:avLst/>
          </a:prstGeom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90" b="100000" l="4412" r="100000">
                        <a14:foregroundMark x1="53651" y1="48340" x2="53651" y2="48340"/>
                        <a14:foregroundMark x1="68053" y1="44727" x2="62982" y2="44971"/>
                        <a14:foregroundMark x1="59939" y1="45654" x2="44828" y2="4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39373" r="16126"/>
          <a:stretch/>
        </p:blipFill>
        <p:spPr bwMode="auto">
          <a:xfrm>
            <a:off x="248821" y="2305878"/>
            <a:ext cx="4164153" cy="4558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7" b="25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29" y="1229880"/>
            <a:ext cx="4257852" cy="4351338"/>
          </a:xfrm>
        </p:spPr>
      </p:pic>
      <p:pic>
        <p:nvPicPr>
          <p:cNvPr id="5" name="Afbeelding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17" y="1229880"/>
            <a:ext cx="4283349" cy="435133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3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2" b="306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Widescreen</PresentationFormat>
  <Paragraphs>0</Paragraphs>
  <Slides>14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noa haverhals</dc:creator>
  <cp:lastModifiedBy>noa haverhals</cp:lastModifiedBy>
  <cp:revision>9</cp:revision>
  <dcterms:created xsi:type="dcterms:W3CDTF">2020-05-12T14:23:20Z</dcterms:created>
  <dcterms:modified xsi:type="dcterms:W3CDTF">2020-05-24T15:06:41Z</dcterms:modified>
</cp:coreProperties>
</file>