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3" r:id="rId16"/>
    <p:sldId id="274" r:id="rId17"/>
    <p:sldId id="275" r:id="rId18"/>
    <p:sldId id="272" r:id="rId19"/>
    <p:sldId id="280" r:id="rId20"/>
    <p:sldId id="279" r:id="rId21"/>
    <p:sldId id="276" r:id="rId22"/>
    <p:sldId id="277" r:id="rId23"/>
    <p:sldId id="278" r:id="rId24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54"/>
    <p:restoredTop sz="94580"/>
  </p:normalViewPr>
  <p:slideViewPr>
    <p:cSldViewPr snapToGrid="0" snapToObjects="1">
      <p:cViewPr varScale="1">
        <p:scale>
          <a:sx n="121" d="100"/>
          <a:sy n="121" d="100"/>
        </p:scale>
        <p:origin x="76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DBAB11-4373-434F-B78F-D5781E77D879}" type="datetimeFigureOut">
              <a:rPr lang="nl-NL" smtClean="0"/>
              <a:t>24-5-2020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310A64-61E8-AB4F-AB72-38714078D0E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61729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Klikken om de titelstijl van het model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B1B9-EB06-6B4C-B0E7-91F19499891C}" type="datetimeFigureOut">
              <a:rPr lang="nl-NL" smtClean="0"/>
              <a:t>24-5-2020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D841A-DB2D-8742-B799-CA6B8D2C6BD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55788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Klikken om de titelstijl van het model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B1B9-EB06-6B4C-B0E7-91F19499891C}" type="datetimeFigureOut">
              <a:rPr lang="nl-NL" smtClean="0"/>
              <a:t>24-5-2020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D841A-DB2D-8742-B799-CA6B8D2C6BD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00242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Klikken om de titelstijl van het model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B1B9-EB06-6B4C-B0E7-91F19499891C}" type="datetimeFigureOut">
              <a:rPr lang="nl-NL" smtClean="0"/>
              <a:t>24-5-2020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D841A-DB2D-8742-B799-CA6B8D2C6BD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62794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Klikken om de titelstijl van het model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B1B9-EB06-6B4C-B0E7-91F19499891C}" type="datetimeFigureOut">
              <a:rPr lang="nl-NL" smtClean="0"/>
              <a:t>24-5-2020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D841A-DB2D-8742-B799-CA6B8D2C6BD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38043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Klikken om de titelstijl van het model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B1B9-EB06-6B4C-B0E7-91F19499891C}" type="datetimeFigureOut">
              <a:rPr lang="nl-NL" smtClean="0"/>
              <a:t>24-5-2020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D841A-DB2D-8742-B799-CA6B8D2C6BD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10176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Klikken om de titelstijl van het model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B1B9-EB06-6B4C-B0E7-91F19499891C}" type="datetimeFigureOut">
              <a:rPr lang="nl-NL" smtClean="0"/>
              <a:t>24-5-2020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D841A-DB2D-8742-B799-CA6B8D2C6BD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7776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Klikken om de titelstijl van het model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B1B9-EB06-6B4C-B0E7-91F19499891C}" type="datetimeFigureOut">
              <a:rPr lang="nl-NL" smtClean="0"/>
              <a:t>24-5-2020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D841A-DB2D-8742-B799-CA6B8D2C6BD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0959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Klikken om de titelstijl van het model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B1B9-EB06-6B4C-B0E7-91F19499891C}" type="datetimeFigureOut">
              <a:rPr lang="nl-NL" smtClean="0"/>
              <a:t>24-5-2020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D841A-DB2D-8742-B799-CA6B8D2C6BD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16268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B1B9-EB06-6B4C-B0E7-91F19499891C}" type="datetimeFigureOut">
              <a:rPr lang="nl-NL" smtClean="0"/>
              <a:t>24-5-2020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D841A-DB2D-8742-B799-CA6B8D2C6BD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93778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Klikken om de titelstijl van het model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B1B9-EB06-6B4C-B0E7-91F19499891C}" type="datetimeFigureOut">
              <a:rPr lang="nl-NL" smtClean="0"/>
              <a:t>24-5-2020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D841A-DB2D-8742-B799-CA6B8D2C6BD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7701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Klikken om de titelstijl van het model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B1B9-EB06-6B4C-B0E7-91F19499891C}" type="datetimeFigureOut">
              <a:rPr lang="nl-NL" smtClean="0"/>
              <a:t>24-5-2020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D841A-DB2D-8742-B799-CA6B8D2C6BD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09322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Klikken om de titelstijl van het model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37B1B9-EB06-6B4C-B0E7-91F19499891C}" type="datetimeFigureOut">
              <a:rPr lang="nl-NL" smtClean="0"/>
              <a:t>24-5-2020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CD841A-DB2D-8742-B799-CA6B8D2C6BD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59656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.jp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microsoft.com/office/2007/relationships/hdphoto" Target="../media/hdphoto6.wdp"/><Relationship Id="rId5" Type="http://schemas.openxmlformats.org/officeDocument/2006/relationships/image" Target="../media/image8.png"/><Relationship Id="rId4" Type="http://schemas.openxmlformats.org/officeDocument/2006/relationships/slide" Target="slide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slide" Target="slide1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microsoft.com/office/2007/relationships/hdphoto" Target="../media/hdphoto7.wdp"/><Relationship Id="rId5" Type="http://schemas.openxmlformats.org/officeDocument/2006/relationships/image" Target="../media/image9.png"/><Relationship Id="rId4" Type="http://schemas.openxmlformats.org/officeDocument/2006/relationships/slide" Target="slide13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microsoft.com/office/2007/relationships/media" Target="../media/media15.m4a"/><Relationship Id="rId7" Type="http://schemas.openxmlformats.org/officeDocument/2006/relationships/image" Target="../media/image9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slide" Target="slide12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.png"/><Relationship Id="rId4" Type="http://schemas.openxmlformats.org/officeDocument/2006/relationships/audio" Target="../media/media15.m4a"/><Relationship Id="rId9" Type="http://schemas.openxmlformats.org/officeDocument/2006/relationships/slide" Target="slide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microsoft.com/office/2007/relationships/hdphoto" Target="../media/hdphoto8.wdp"/><Relationship Id="rId5" Type="http://schemas.openxmlformats.org/officeDocument/2006/relationships/image" Target="../media/image10.png"/><Relationship Id="rId4" Type="http://schemas.openxmlformats.org/officeDocument/2006/relationships/slide" Target="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slide" Target="slide18.xml"/><Relationship Id="rId5" Type="http://schemas.microsoft.com/office/2007/relationships/hdphoto" Target="../media/hdphoto9.wdp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slide" Target="slide19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slide" Target="slide16.xml"/><Relationship Id="rId5" Type="http://schemas.microsoft.com/office/2007/relationships/hdphoto" Target="../media/hdphoto9.wdp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microsoft.com/office/2007/relationships/media" Target="../media/media20.m4a"/><Relationship Id="rId7" Type="http://schemas.microsoft.com/office/2007/relationships/hdphoto" Target="../media/hdphoto9.wdp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0.m4a"/><Relationship Id="rId9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microsoft.com/office/2007/relationships/hdphoto" Target="../media/hdphoto9.wdp"/><Relationship Id="rId5" Type="http://schemas.openxmlformats.org/officeDocument/2006/relationships/image" Target="../media/image11.png"/><Relationship Id="rId4" Type="http://schemas.openxmlformats.org/officeDocument/2006/relationships/slide" Target="slide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slide" Target="slide14.xml"/><Relationship Id="rId5" Type="http://schemas.microsoft.com/office/2007/relationships/hdphoto" Target="../media/hdphoto10.wdp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microsoft.com/office/2007/relationships/hdphoto" Target="../media/hdphoto10.wdp"/><Relationship Id="rId5" Type="http://schemas.openxmlformats.org/officeDocument/2006/relationships/image" Target="../media/image12.png"/><Relationship Id="rId4" Type="http://schemas.openxmlformats.org/officeDocument/2006/relationships/slide" Target="slid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slide" Target="slide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slide" Target="slide2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microsoft.com/office/2007/relationships/hdphoto" Target="../media/hdphoto11.wdp"/><Relationship Id="rId5" Type="http://schemas.openxmlformats.org/officeDocument/2006/relationships/image" Target="../media/image13.png"/><Relationship Id="rId10" Type="http://schemas.openxmlformats.org/officeDocument/2006/relationships/image" Target="../media/image2.png"/><Relationship Id="rId4" Type="http://schemas.openxmlformats.org/officeDocument/2006/relationships/slide" Target="slide21.xml"/><Relationship Id="rId9" Type="http://schemas.microsoft.com/office/2007/relationships/hdphoto" Target="../media/hdphoto1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2.png"/><Relationship Id="rId5" Type="http://schemas.microsoft.com/office/2007/relationships/hdphoto" Target="../media/hdphoto11.wdp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2.png"/><Relationship Id="rId5" Type="http://schemas.microsoft.com/office/2007/relationships/hdphoto" Target="../media/hdphoto12.wdp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13.wdp"/><Relationship Id="rId3" Type="http://schemas.openxmlformats.org/officeDocument/2006/relationships/slideLayout" Target="../slideLayouts/slideLayout2.xml"/><Relationship Id="rId7" Type="http://schemas.microsoft.com/office/2007/relationships/hdphoto" Target="../media/hdphoto8.wdp"/><Relationship Id="rId12" Type="http://schemas.openxmlformats.org/officeDocument/2006/relationships/image" Target="../media/image14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10.png"/><Relationship Id="rId11" Type="http://schemas.microsoft.com/office/2007/relationships/hdphoto" Target="../media/hdphoto6.wdp"/><Relationship Id="rId5" Type="http://schemas.microsoft.com/office/2007/relationships/hdphoto" Target="../media/hdphoto10.wdp"/><Relationship Id="rId10" Type="http://schemas.openxmlformats.org/officeDocument/2006/relationships/image" Target="../media/image8.png"/><Relationship Id="rId4" Type="http://schemas.openxmlformats.org/officeDocument/2006/relationships/image" Target="../media/image12.png"/><Relationship Id="rId9" Type="http://schemas.microsoft.com/office/2007/relationships/hdphoto" Target="../media/hdphoto2.wdp"/><Relationship Id="rId1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slide" Target="slide5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slide" Target="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slide" Target="slide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slide" Target="slide8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openxmlformats.org/officeDocument/2006/relationships/slide" Target="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microsoft.com/office/2007/relationships/hdphoto" Target="../media/hdphoto4.wdp"/><Relationship Id="rId5" Type="http://schemas.openxmlformats.org/officeDocument/2006/relationships/image" Target="../media/image6.png"/><Relationship Id="rId4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media" Target="../media/media10.m4a"/><Relationship Id="rId7" Type="http://schemas.openxmlformats.org/officeDocument/2006/relationships/image" Target="../media/image7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slide" Target="slide9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.png"/><Relationship Id="rId4" Type="http://schemas.openxmlformats.org/officeDocument/2006/relationships/audio" Target="../media/media10.m4a"/><Relationship Id="rId9" Type="http://schemas.openxmlformats.org/officeDocument/2006/relationships/slide" Target="slide1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slide" Target="slide1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microsoft.com/office/2007/relationships/hdphoto" Target="../media/hdphoto5.wdp"/><Relationship Id="rId5" Type="http://schemas.openxmlformats.org/officeDocument/2006/relationships/image" Target="../media/image7.png"/><Relationship Id="rId4" Type="http://schemas.openxmlformats.org/officeDocument/2006/relationships/slide" Target="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-42517"/>
            <a:ext cx="9143999" cy="6900517"/>
          </a:xfrm>
          <a:prstGeom prst="rect">
            <a:avLst/>
          </a:prstGeom>
        </p:spPr>
      </p:pic>
      <p:pic>
        <p:nvPicPr>
          <p:cNvPr id="5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6" name="Opgenomen gelui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6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05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hlinkClick r:id="rId4" action="ppaction://hlinksldjump"/>
          </p:cNvPr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990" b="100000" l="4412" r="100000">
                        <a14:foregroundMark x1="53651" y1="48340" x2="53651" y2="48340"/>
                        <a14:foregroundMark x1="68053" y1="44727" x2="62982" y2="44971"/>
                        <a14:foregroundMark x1="59939" y1="45654" x2="44828" y2="487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43" t="39373" r="16126"/>
          <a:stretch/>
        </p:blipFill>
        <p:spPr bwMode="auto">
          <a:xfrm>
            <a:off x="2820318" y="727114"/>
            <a:ext cx="5410953" cy="61308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775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hlinkClick r:id="rId4" action="ppaction://hlinksldjump"/>
          </p:cNvPr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672" b="81934" l="23603" r="77046">
                        <a14:foregroundMark x1="46008" y1="24414" x2="47006" y2="17285"/>
                        <a14:foregroundMark x1="59731" y1="43262" x2="66367" y2="57568"/>
                        <a14:foregroundMark x1="43962" y1="16064" x2="40120" y2="18652"/>
                        <a14:foregroundMark x1="44361" y1="15088" x2="47006" y2="16064"/>
                        <a14:foregroundMark x1="39122" y1="19238" x2="33084" y2="16650"/>
                        <a14:foregroundMark x1="31886" y1="16455" x2="26248" y2="18652"/>
                        <a14:foregroundMark x1="25798" y1="18652" x2="23603" y2="15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56" t="9721" r="19117" b="14881"/>
          <a:stretch/>
        </p:blipFill>
        <p:spPr bwMode="auto">
          <a:xfrm>
            <a:off x="1585277" y="1889760"/>
            <a:ext cx="3332163" cy="46023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Afbeelding 7">
            <a:hlinkClick r:id="rId7" action="ppaction://hlinksldjump"/>
          </p:cNvPr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672" b="81934" l="23603" r="77046">
                        <a14:foregroundMark x1="46008" y1="24414" x2="47006" y2="17285"/>
                        <a14:foregroundMark x1="59731" y1="43262" x2="66367" y2="57568"/>
                        <a14:foregroundMark x1="43962" y1="16064" x2="40120" y2="18652"/>
                        <a14:foregroundMark x1="44361" y1="15088" x2="47006" y2="16064"/>
                        <a14:foregroundMark x1="39122" y1="19238" x2="33084" y2="16650"/>
                        <a14:foregroundMark x1="31886" y1="16455" x2="26248" y2="18652"/>
                        <a14:foregroundMark x1="25798" y1="18652" x2="23603" y2="15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56" t="9721" r="19117" b="14881"/>
          <a:stretch/>
        </p:blipFill>
        <p:spPr bwMode="auto">
          <a:xfrm>
            <a:off x="5832157" y="0"/>
            <a:ext cx="4097255" cy="68101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557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hlinkClick r:id="rId6" action="ppaction://hlinksldjump"/>
          </p:cNvPr>
          <p:cNvPicPr/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3672" b="81934" l="23603" r="77046">
                        <a14:foregroundMark x1="46008" y1="24414" x2="47006" y2="17285"/>
                        <a14:foregroundMark x1="59731" y1="43262" x2="66367" y2="57568"/>
                        <a14:foregroundMark x1="43962" y1="16064" x2="40120" y2="18652"/>
                        <a14:foregroundMark x1="44361" y1="15088" x2="47006" y2="16064"/>
                        <a14:foregroundMark x1="39122" y1="19238" x2="33084" y2="16650"/>
                        <a14:foregroundMark x1="31886" y1="16455" x2="26248" y2="18652"/>
                        <a14:foregroundMark x1="25798" y1="18652" x2="23603" y2="15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56" t="9721" r="19117" b="14881"/>
          <a:stretch/>
        </p:blipFill>
        <p:spPr bwMode="auto">
          <a:xfrm>
            <a:off x="1101131" y="-318052"/>
            <a:ext cx="4097255" cy="68101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Afbeelding 5">
            <a:hlinkClick r:id="rId9" action="ppaction://hlinksldjump"/>
          </p:cNvPr>
          <p:cNvPicPr/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3672" b="81934" l="23603" r="77046">
                        <a14:foregroundMark x1="46008" y1="24414" x2="47006" y2="17285"/>
                        <a14:foregroundMark x1="59731" y1="43262" x2="66367" y2="57568"/>
                        <a14:foregroundMark x1="43962" y1="16064" x2="40120" y2="18652"/>
                        <a14:foregroundMark x1="44361" y1="15088" x2="47006" y2="16064"/>
                        <a14:foregroundMark x1="39122" y1="19238" x2="33084" y2="16650"/>
                        <a14:foregroundMark x1="31886" y1="16455" x2="26248" y2="18652"/>
                        <a14:foregroundMark x1="25798" y1="18652" x2="23603" y2="15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56" t="9721" r="19117" b="14881"/>
          <a:stretch/>
        </p:blipFill>
        <p:spPr bwMode="auto">
          <a:xfrm>
            <a:off x="6793381" y="1889760"/>
            <a:ext cx="3332163" cy="46023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ing 4"/>
          <p:cNvSpPr/>
          <p:nvPr/>
        </p:nvSpPr>
        <p:spPr>
          <a:xfrm>
            <a:off x="333400" y="0"/>
            <a:ext cx="5514950" cy="6462923"/>
          </a:xfrm>
          <a:prstGeom prst="donut">
            <a:avLst>
              <a:gd name="adj" fmla="val 3923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pic>
        <p:nvPicPr>
          <p:cNvPr id="2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3" name="Opgenomen gelui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891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49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>
            <a:hlinkClick r:id="rId4" action="ppaction://hlinksldjump"/>
          </p:cNvPr>
          <p:cNvPicPr>
            <a:picLocks noGrp="1"/>
          </p:cNvPicPr>
          <p:nvPr>
            <p:ph idx="1"/>
          </p:nvPr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1" b="100000" l="9980" r="899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930" t="38926" r="12633" b="-229"/>
          <a:stretch/>
        </p:blipFill>
        <p:spPr bwMode="auto">
          <a:xfrm>
            <a:off x="3614011" y="119748"/>
            <a:ext cx="5432109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457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hlinkClick r:id="" action="ppaction://hlinkshowjump?jump=nextslide"/>
          </p:cNvPr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49" b="70793" l="18115" r="88232">
                        <a14:foregroundMark x1="75928" y1="61644" x2="74512" y2="67661"/>
                        <a14:foregroundMark x1="65039" y1="57926" x2="65039" y2="57926"/>
                        <a14:foregroundMark x1="65674" y1="65411" x2="65674" y2="65411"/>
                        <a14:foregroundMark x1="70166" y1="67270" x2="70166" y2="67270"/>
                        <a14:foregroundMark x1="67725" y1="67270" x2="67725" y2="67270"/>
                        <a14:foregroundMark x1="55176" y1="62916" x2="55176" y2="62916"/>
                        <a14:foregroundMark x1="62549" y1="65802" x2="62549" y2="65802"/>
                        <a14:foregroundMark x1="68945" y1="64139" x2="68945" y2="64139"/>
                        <a14:foregroundMark x1="46924" y1="65998" x2="39697" y2="66438"/>
                        <a14:foregroundMark x1="83350" y1="21184" x2="85010" y2="39041"/>
                        <a14:foregroundMark x1="22217" y1="34247" x2="22656" y2="46918"/>
                        <a14:foregroundMark x1="19775" y1="42564" x2="22021" y2="46282"/>
                        <a14:foregroundMark x1="18945" y1="44814" x2="24902" y2="50881"/>
                        <a14:foregroundMark x1="44678" y1="21575" x2="39111" y2="22016"/>
                        <a14:foregroundMark x1="51221" y1="9149" x2="49609" y2="13699"/>
                        <a14:foregroundMark x1="58643" y1="12867" x2="53711" y2="16830"/>
                        <a14:foregroundMark x1="52051" y1="13503" x2="51855" y2="15558"/>
                        <a14:foregroundMark x1="73242" y1="66830" x2="67920" y2="68102"/>
                        <a14:foregroundMark x1="60498" y1="21380" x2="54346" y2="21575"/>
                        <a14:foregroundMark x1="61133" y1="21380" x2="54932" y2="22407"/>
                        <a14:foregroundMark x1="55371" y1="20744" x2="55371" y2="20744"/>
                        <a14:foregroundMark x1="68311" y1="18493" x2="68311" y2="18493"/>
                        <a14:backgroundMark x1="52686" y1="62476" x2="48145" y2="67661"/>
                        <a14:backgroundMark x1="60693" y1="65411" x2="60693" y2="65411"/>
                        <a14:backgroundMark x1="25098" y1="50440" x2="26123" y2="38796"/>
                        <a14:backgroundMark x1="54346" y1="21380" x2="60107" y2="22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83" t="4981" r="9053" b="24237"/>
          <a:stretch/>
        </p:blipFill>
        <p:spPr bwMode="auto">
          <a:xfrm>
            <a:off x="2539613" y="3766930"/>
            <a:ext cx="3186542" cy="27630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fbeelding 4">
            <a:hlinkClick r:id="rId6" action="ppaction://hlinksldjump"/>
          </p:cNvPr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49" b="70793" l="18115" r="88232">
                        <a14:foregroundMark x1="75928" y1="61644" x2="74512" y2="67661"/>
                        <a14:foregroundMark x1="65039" y1="57926" x2="65039" y2="57926"/>
                        <a14:foregroundMark x1="65674" y1="65411" x2="65674" y2="65411"/>
                        <a14:foregroundMark x1="70166" y1="67270" x2="70166" y2="67270"/>
                        <a14:foregroundMark x1="67725" y1="67270" x2="67725" y2="67270"/>
                        <a14:foregroundMark x1="55176" y1="62916" x2="55176" y2="62916"/>
                        <a14:foregroundMark x1="62549" y1="65802" x2="62549" y2="65802"/>
                        <a14:foregroundMark x1="68945" y1="64139" x2="68945" y2="64139"/>
                        <a14:foregroundMark x1="46924" y1="65998" x2="39697" y2="66438"/>
                        <a14:foregroundMark x1="83350" y1="21184" x2="85010" y2="39041"/>
                        <a14:foregroundMark x1="22217" y1="34247" x2="22656" y2="46918"/>
                        <a14:foregroundMark x1="19775" y1="42564" x2="22021" y2="46282"/>
                        <a14:foregroundMark x1="18945" y1="44814" x2="24902" y2="50881"/>
                        <a14:foregroundMark x1="44678" y1="21575" x2="39111" y2="22016"/>
                        <a14:foregroundMark x1="51221" y1="9149" x2="49609" y2="13699"/>
                        <a14:foregroundMark x1="58643" y1="12867" x2="53711" y2="16830"/>
                        <a14:foregroundMark x1="52051" y1="13503" x2="51855" y2="15558"/>
                        <a14:foregroundMark x1="73242" y1="66830" x2="67920" y2="68102"/>
                        <a14:foregroundMark x1="60498" y1="21380" x2="54346" y2="21575"/>
                        <a14:foregroundMark x1="61133" y1="21380" x2="54932" y2="22407"/>
                        <a14:foregroundMark x1="55371" y1="20744" x2="55371" y2="20744"/>
                        <a14:foregroundMark x1="68311" y1="18493" x2="68311" y2="18493"/>
                        <a14:backgroundMark x1="52686" y1="62476" x2="48145" y2="67661"/>
                        <a14:backgroundMark x1="60693" y1="65411" x2="60693" y2="65411"/>
                        <a14:backgroundMark x1="25098" y1="50440" x2="26123" y2="38796"/>
                        <a14:backgroundMark x1="54346" y1="21380" x2="60107" y2="22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83" t="4981" r="9053" b="24237"/>
          <a:stretch/>
        </p:blipFill>
        <p:spPr bwMode="auto">
          <a:xfrm>
            <a:off x="206623" y="-282465"/>
            <a:ext cx="4665980" cy="40493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Afbeelding 5">
            <a:hlinkClick r:id="rId6" action="ppaction://hlinksldjump"/>
          </p:cNvPr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49" b="70793" l="18115" r="88232">
                        <a14:foregroundMark x1="75928" y1="61644" x2="74512" y2="67661"/>
                        <a14:foregroundMark x1="65039" y1="57926" x2="65039" y2="57926"/>
                        <a14:foregroundMark x1="65674" y1="65411" x2="65674" y2="65411"/>
                        <a14:foregroundMark x1="70166" y1="67270" x2="70166" y2="67270"/>
                        <a14:foregroundMark x1="67725" y1="67270" x2="67725" y2="67270"/>
                        <a14:foregroundMark x1="55176" y1="62916" x2="55176" y2="62916"/>
                        <a14:foregroundMark x1="62549" y1="65802" x2="62549" y2="65802"/>
                        <a14:foregroundMark x1="68945" y1="64139" x2="68945" y2="64139"/>
                        <a14:foregroundMark x1="46924" y1="65998" x2="39697" y2="66438"/>
                        <a14:foregroundMark x1="83350" y1="21184" x2="85010" y2="39041"/>
                        <a14:foregroundMark x1="22217" y1="34247" x2="22656" y2="46918"/>
                        <a14:foregroundMark x1="19775" y1="42564" x2="22021" y2="46282"/>
                        <a14:foregroundMark x1="18945" y1="44814" x2="24902" y2="50881"/>
                        <a14:foregroundMark x1="44678" y1="21575" x2="39111" y2="22016"/>
                        <a14:foregroundMark x1="51221" y1="9149" x2="49609" y2="13699"/>
                        <a14:foregroundMark x1="58643" y1="12867" x2="53711" y2="16830"/>
                        <a14:foregroundMark x1="52051" y1="13503" x2="51855" y2="15558"/>
                        <a14:foregroundMark x1="73242" y1="66830" x2="67920" y2="68102"/>
                        <a14:foregroundMark x1="60498" y1="21380" x2="54346" y2="21575"/>
                        <a14:foregroundMark x1="61133" y1="21380" x2="54932" y2="22407"/>
                        <a14:foregroundMark x1="55371" y1="20744" x2="55371" y2="20744"/>
                        <a14:foregroundMark x1="68311" y1="18493" x2="68311" y2="18493"/>
                        <a14:backgroundMark x1="52686" y1="62476" x2="48145" y2="67661"/>
                        <a14:backgroundMark x1="60693" y1="65411" x2="60693" y2="65411"/>
                        <a14:backgroundMark x1="25098" y1="50440" x2="26123" y2="38796"/>
                        <a14:backgroundMark x1="54346" y1="21380" x2="60107" y2="22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83" t="4981" r="9053" b="24237"/>
          <a:stretch/>
        </p:blipFill>
        <p:spPr bwMode="auto">
          <a:xfrm>
            <a:off x="5726155" y="0"/>
            <a:ext cx="6109254" cy="55460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74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49" b="70793" l="18115" r="88232">
                        <a14:foregroundMark x1="75928" y1="61644" x2="74512" y2="67661"/>
                        <a14:foregroundMark x1="65039" y1="57926" x2="65039" y2="57926"/>
                        <a14:foregroundMark x1="65674" y1="65411" x2="65674" y2="65411"/>
                        <a14:foregroundMark x1="70166" y1="67270" x2="70166" y2="67270"/>
                        <a14:foregroundMark x1="67725" y1="67270" x2="67725" y2="67270"/>
                        <a14:foregroundMark x1="55176" y1="62916" x2="55176" y2="62916"/>
                        <a14:foregroundMark x1="62549" y1="65802" x2="62549" y2="65802"/>
                        <a14:foregroundMark x1="68945" y1="64139" x2="68945" y2="64139"/>
                        <a14:foregroundMark x1="46924" y1="65998" x2="39697" y2="66438"/>
                        <a14:foregroundMark x1="83350" y1="21184" x2="85010" y2="39041"/>
                        <a14:foregroundMark x1="22217" y1="34247" x2="22656" y2="46918"/>
                        <a14:foregroundMark x1="19775" y1="42564" x2="22021" y2="46282"/>
                        <a14:foregroundMark x1="18945" y1="44814" x2="24902" y2="50881"/>
                        <a14:foregroundMark x1="44678" y1="21575" x2="39111" y2="22016"/>
                        <a14:foregroundMark x1="51221" y1="9149" x2="49609" y2="13699"/>
                        <a14:foregroundMark x1="58643" y1="12867" x2="53711" y2="16830"/>
                        <a14:foregroundMark x1="52051" y1="13503" x2="51855" y2="15558"/>
                        <a14:foregroundMark x1="73242" y1="66830" x2="67920" y2="68102"/>
                        <a14:foregroundMark x1="60498" y1="21380" x2="54346" y2="21575"/>
                        <a14:foregroundMark x1="61133" y1="21380" x2="54932" y2="22407"/>
                        <a14:foregroundMark x1="55371" y1="20744" x2="55371" y2="20744"/>
                        <a14:foregroundMark x1="68311" y1="18493" x2="68311" y2="18493"/>
                        <a14:backgroundMark x1="52686" y1="62476" x2="48145" y2="67661"/>
                        <a14:backgroundMark x1="60693" y1="65411" x2="60693" y2="65411"/>
                        <a14:backgroundMark x1="25098" y1="50440" x2="26123" y2="38796"/>
                        <a14:backgroundMark x1="54346" y1="21380" x2="60107" y2="22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83" t="4981" r="9053" b="24237"/>
          <a:stretch/>
        </p:blipFill>
        <p:spPr bwMode="auto">
          <a:xfrm>
            <a:off x="0" y="2649330"/>
            <a:ext cx="3186542" cy="27630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fbeelding 4">
            <a:hlinkClick r:id="rId6" action="ppaction://hlinksldjump"/>
          </p:cNvPr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49" b="70793" l="18115" r="88232">
                        <a14:foregroundMark x1="75928" y1="61644" x2="74512" y2="67661"/>
                        <a14:foregroundMark x1="65039" y1="57926" x2="65039" y2="57926"/>
                        <a14:foregroundMark x1="65674" y1="65411" x2="65674" y2="65411"/>
                        <a14:foregroundMark x1="70166" y1="67270" x2="70166" y2="67270"/>
                        <a14:foregroundMark x1="67725" y1="67270" x2="67725" y2="67270"/>
                        <a14:foregroundMark x1="55176" y1="62916" x2="55176" y2="62916"/>
                        <a14:foregroundMark x1="62549" y1="65802" x2="62549" y2="65802"/>
                        <a14:foregroundMark x1="68945" y1="64139" x2="68945" y2="64139"/>
                        <a14:foregroundMark x1="46924" y1="65998" x2="39697" y2="66438"/>
                        <a14:foregroundMark x1="83350" y1="21184" x2="85010" y2="39041"/>
                        <a14:foregroundMark x1="22217" y1="34247" x2="22656" y2="46918"/>
                        <a14:foregroundMark x1="19775" y1="42564" x2="22021" y2="46282"/>
                        <a14:foregroundMark x1="18945" y1="44814" x2="24902" y2="50881"/>
                        <a14:foregroundMark x1="44678" y1="21575" x2="39111" y2="22016"/>
                        <a14:foregroundMark x1="51221" y1="9149" x2="49609" y2="13699"/>
                        <a14:foregroundMark x1="58643" y1="12867" x2="53711" y2="16830"/>
                        <a14:foregroundMark x1="52051" y1="13503" x2="51855" y2="15558"/>
                        <a14:foregroundMark x1="73242" y1="66830" x2="67920" y2="68102"/>
                        <a14:foregroundMark x1="60498" y1="21380" x2="54346" y2="21575"/>
                        <a14:foregroundMark x1="61133" y1="21380" x2="54932" y2="22407"/>
                        <a14:foregroundMark x1="55371" y1="20744" x2="55371" y2="20744"/>
                        <a14:foregroundMark x1="68311" y1="18493" x2="68311" y2="18493"/>
                        <a14:backgroundMark x1="52686" y1="62476" x2="48145" y2="67661"/>
                        <a14:backgroundMark x1="60693" y1="65411" x2="60693" y2="65411"/>
                        <a14:backgroundMark x1="25098" y1="50440" x2="26123" y2="38796"/>
                        <a14:backgroundMark x1="54346" y1="21380" x2="60107" y2="22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83" t="4981" r="9053" b="24237"/>
          <a:stretch/>
        </p:blipFill>
        <p:spPr bwMode="auto">
          <a:xfrm>
            <a:off x="4778623" y="-640273"/>
            <a:ext cx="4665980" cy="40493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Afbeelding 5">
            <a:hlinkClick r:id="rId7" action="ppaction://hlinksldjump"/>
          </p:cNvPr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49" b="70793" l="18115" r="88232">
                        <a14:foregroundMark x1="75928" y1="61644" x2="74512" y2="67661"/>
                        <a14:foregroundMark x1="65039" y1="57926" x2="65039" y2="57926"/>
                        <a14:foregroundMark x1="65674" y1="65411" x2="65674" y2="65411"/>
                        <a14:foregroundMark x1="70166" y1="67270" x2="70166" y2="67270"/>
                        <a14:foregroundMark x1="67725" y1="67270" x2="67725" y2="67270"/>
                        <a14:foregroundMark x1="55176" y1="62916" x2="55176" y2="62916"/>
                        <a14:foregroundMark x1="62549" y1="65802" x2="62549" y2="65802"/>
                        <a14:foregroundMark x1="68945" y1="64139" x2="68945" y2="64139"/>
                        <a14:foregroundMark x1="46924" y1="65998" x2="39697" y2="66438"/>
                        <a14:foregroundMark x1="83350" y1="21184" x2="85010" y2="39041"/>
                        <a14:foregroundMark x1="22217" y1="34247" x2="22656" y2="46918"/>
                        <a14:foregroundMark x1="19775" y1="42564" x2="22021" y2="46282"/>
                        <a14:foregroundMark x1="18945" y1="44814" x2="24902" y2="50881"/>
                        <a14:foregroundMark x1="44678" y1="21575" x2="39111" y2="22016"/>
                        <a14:foregroundMark x1="51221" y1="9149" x2="49609" y2="13699"/>
                        <a14:foregroundMark x1="58643" y1="12867" x2="53711" y2="16830"/>
                        <a14:foregroundMark x1="52051" y1="13503" x2="51855" y2="15558"/>
                        <a14:foregroundMark x1="73242" y1="66830" x2="67920" y2="68102"/>
                        <a14:foregroundMark x1="60498" y1="21380" x2="54346" y2="21575"/>
                        <a14:foregroundMark x1="61133" y1="21380" x2="54932" y2="22407"/>
                        <a14:foregroundMark x1="55371" y1="20744" x2="55371" y2="20744"/>
                        <a14:foregroundMark x1="68311" y1="18493" x2="68311" y2="18493"/>
                        <a14:backgroundMark x1="52686" y1="62476" x2="48145" y2="67661"/>
                        <a14:backgroundMark x1="60693" y1="65411" x2="60693" y2="65411"/>
                        <a14:backgroundMark x1="25098" y1="50440" x2="26123" y2="38796"/>
                        <a14:backgroundMark x1="54346" y1="21380" x2="60107" y2="22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83" t="4981" r="9053" b="24237"/>
          <a:stretch/>
        </p:blipFill>
        <p:spPr bwMode="auto">
          <a:xfrm>
            <a:off x="6082746" y="1702476"/>
            <a:ext cx="6109254" cy="55460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ing 6"/>
          <p:cNvSpPr/>
          <p:nvPr/>
        </p:nvSpPr>
        <p:spPr>
          <a:xfrm>
            <a:off x="49641" y="2205736"/>
            <a:ext cx="3136901" cy="4142887"/>
          </a:xfrm>
          <a:prstGeom prst="donut">
            <a:avLst>
              <a:gd name="adj" fmla="val 3923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pic>
        <p:nvPicPr>
          <p:cNvPr id="2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394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/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849" b="70793" l="18115" r="88232">
                        <a14:foregroundMark x1="75928" y1="61644" x2="74512" y2="67661"/>
                        <a14:foregroundMark x1="65039" y1="57926" x2="65039" y2="57926"/>
                        <a14:foregroundMark x1="65674" y1="65411" x2="65674" y2="65411"/>
                        <a14:foregroundMark x1="70166" y1="67270" x2="70166" y2="67270"/>
                        <a14:foregroundMark x1="67725" y1="67270" x2="67725" y2="67270"/>
                        <a14:foregroundMark x1="55176" y1="62916" x2="55176" y2="62916"/>
                        <a14:foregroundMark x1="62549" y1="65802" x2="62549" y2="65802"/>
                        <a14:foregroundMark x1="68945" y1="64139" x2="68945" y2="64139"/>
                        <a14:foregroundMark x1="46924" y1="65998" x2="39697" y2="66438"/>
                        <a14:foregroundMark x1="83350" y1="21184" x2="85010" y2="39041"/>
                        <a14:foregroundMark x1="22217" y1="34247" x2="22656" y2="46918"/>
                        <a14:foregroundMark x1="19775" y1="42564" x2="22021" y2="46282"/>
                        <a14:foregroundMark x1="18945" y1="44814" x2="24902" y2="50881"/>
                        <a14:foregroundMark x1="44678" y1="21575" x2="39111" y2="22016"/>
                        <a14:foregroundMark x1="51221" y1="9149" x2="49609" y2="13699"/>
                        <a14:foregroundMark x1="58643" y1="12867" x2="53711" y2="16830"/>
                        <a14:foregroundMark x1="52051" y1="13503" x2="51855" y2="15558"/>
                        <a14:foregroundMark x1="73242" y1="66830" x2="67920" y2="68102"/>
                        <a14:foregroundMark x1="60498" y1="21380" x2="54346" y2="21575"/>
                        <a14:foregroundMark x1="61133" y1="21380" x2="54932" y2="22407"/>
                        <a14:foregroundMark x1="55371" y1="20744" x2="55371" y2="20744"/>
                        <a14:foregroundMark x1="68311" y1="18493" x2="68311" y2="18493"/>
                        <a14:backgroundMark x1="52686" y1="62476" x2="48145" y2="67661"/>
                        <a14:backgroundMark x1="60693" y1="65411" x2="60693" y2="65411"/>
                        <a14:backgroundMark x1="25098" y1="50440" x2="26123" y2="38796"/>
                        <a14:backgroundMark x1="54346" y1="21380" x2="60107" y2="22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83" t="4981" r="9053" b="24237"/>
          <a:stretch/>
        </p:blipFill>
        <p:spPr bwMode="auto">
          <a:xfrm>
            <a:off x="0" y="2649330"/>
            <a:ext cx="3186542" cy="27630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fbeelding 4"/>
          <p:cNvPicPr/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849" b="70793" l="18115" r="88232">
                        <a14:foregroundMark x1="75928" y1="61644" x2="74512" y2="67661"/>
                        <a14:foregroundMark x1="65039" y1="57926" x2="65039" y2="57926"/>
                        <a14:foregroundMark x1="65674" y1="65411" x2="65674" y2="65411"/>
                        <a14:foregroundMark x1="70166" y1="67270" x2="70166" y2="67270"/>
                        <a14:foregroundMark x1="67725" y1="67270" x2="67725" y2="67270"/>
                        <a14:foregroundMark x1="55176" y1="62916" x2="55176" y2="62916"/>
                        <a14:foregroundMark x1="62549" y1="65802" x2="62549" y2="65802"/>
                        <a14:foregroundMark x1="68945" y1="64139" x2="68945" y2="64139"/>
                        <a14:foregroundMark x1="46924" y1="65998" x2="39697" y2="66438"/>
                        <a14:foregroundMark x1="83350" y1="21184" x2="85010" y2="39041"/>
                        <a14:foregroundMark x1="22217" y1="34247" x2="22656" y2="46918"/>
                        <a14:foregroundMark x1="19775" y1="42564" x2="22021" y2="46282"/>
                        <a14:foregroundMark x1="18945" y1="44814" x2="24902" y2="50881"/>
                        <a14:foregroundMark x1="44678" y1="21575" x2="39111" y2="22016"/>
                        <a14:foregroundMark x1="51221" y1="9149" x2="49609" y2="13699"/>
                        <a14:foregroundMark x1="58643" y1="12867" x2="53711" y2="16830"/>
                        <a14:foregroundMark x1="52051" y1="13503" x2="51855" y2="15558"/>
                        <a14:foregroundMark x1="73242" y1="66830" x2="67920" y2="68102"/>
                        <a14:foregroundMark x1="60498" y1="21380" x2="54346" y2="21575"/>
                        <a14:foregroundMark x1="61133" y1="21380" x2="54932" y2="22407"/>
                        <a14:foregroundMark x1="55371" y1="20744" x2="55371" y2="20744"/>
                        <a14:foregroundMark x1="68311" y1="18493" x2="68311" y2="18493"/>
                        <a14:backgroundMark x1="52686" y1="62476" x2="48145" y2="67661"/>
                        <a14:backgroundMark x1="60693" y1="65411" x2="60693" y2="65411"/>
                        <a14:backgroundMark x1="25098" y1="50440" x2="26123" y2="38796"/>
                        <a14:backgroundMark x1="54346" y1="21380" x2="60107" y2="22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83" t="4981" r="9053" b="24237"/>
          <a:stretch/>
        </p:blipFill>
        <p:spPr bwMode="auto">
          <a:xfrm>
            <a:off x="2787263" y="1363013"/>
            <a:ext cx="4665980" cy="40493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hthoek 5">
            <a:hlinkClick r:id="rId8" action="ppaction://hlinksldjump"/>
          </p:cNvPr>
          <p:cNvSpPr/>
          <p:nvPr/>
        </p:nvSpPr>
        <p:spPr>
          <a:xfrm>
            <a:off x="7513983" y="0"/>
            <a:ext cx="4678017" cy="6858000"/>
          </a:xfrm>
          <a:prstGeom prst="rect">
            <a:avLst/>
          </a:prstGeom>
          <a:noFill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ing 6"/>
          <p:cNvSpPr/>
          <p:nvPr/>
        </p:nvSpPr>
        <p:spPr>
          <a:xfrm>
            <a:off x="3247282" y="1269521"/>
            <a:ext cx="4162400" cy="4142887"/>
          </a:xfrm>
          <a:prstGeom prst="donut">
            <a:avLst>
              <a:gd name="adj" fmla="val 3923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8" name="Ring 7"/>
          <p:cNvSpPr/>
          <p:nvPr/>
        </p:nvSpPr>
        <p:spPr>
          <a:xfrm>
            <a:off x="0" y="2437707"/>
            <a:ext cx="3089301" cy="3186323"/>
          </a:xfrm>
          <a:prstGeom prst="donut">
            <a:avLst>
              <a:gd name="adj" fmla="val 3628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pic>
        <p:nvPicPr>
          <p:cNvPr id="2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3" name="Opgenomen gelui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49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34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0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hlinkClick r:id="rId4" action="ppaction://hlinksldjump"/>
          </p:cNvPr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849" b="70793" l="18115" r="88232">
                        <a14:foregroundMark x1="75928" y1="61644" x2="74512" y2="67661"/>
                        <a14:foregroundMark x1="65039" y1="57926" x2="65039" y2="57926"/>
                        <a14:foregroundMark x1="65674" y1="65411" x2="65674" y2="65411"/>
                        <a14:foregroundMark x1="70166" y1="67270" x2="70166" y2="67270"/>
                        <a14:foregroundMark x1="67725" y1="67270" x2="67725" y2="67270"/>
                        <a14:foregroundMark x1="55176" y1="62916" x2="55176" y2="62916"/>
                        <a14:foregroundMark x1="62549" y1="65802" x2="62549" y2="65802"/>
                        <a14:foregroundMark x1="68945" y1="64139" x2="68945" y2="64139"/>
                        <a14:foregroundMark x1="46924" y1="65998" x2="39697" y2="66438"/>
                        <a14:foregroundMark x1="83350" y1="21184" x2="85010" y2="39041"/>
                        <a14:foregroundMark x1="22217" y1="34247" x2="22656" y2="46918"/>
                        <a14:foregroundMark x1="19775" y1="42564" x2="22021" y2="46282"/>
                        <a14:foregroundMark x1="18945" y1="44814" x2="24902" y2="50881"/>
                        <a14:foregroundMark x1="44678" y1="21575" x2="39111" y2="22016"/>
                        <a14:foregroundMark x1="51221" y1="9149" x2="49609" y2="13699"/>
                        <a14:foregroundMark x1="58643" y1="12867" x2="53711" y2="16830"/>
                        <a14:foregroundMark x1="52051" y1="13503" x2="51855" y2="15558"/>
                        <a14:foregroundMark x1="73242" y1="66830" x2="67920" y2="68102"/>
                        <a14:foregroundMark x1="60498" y1="21380" x2="54346" y2="21575"/>
                        <a14:foregroundMark x1="61133" y1="21380" x2="54932" y2="22407"/>
                        <a14:foregroundMark x1="55371" y1="20744" x2="55371" y2="20744"/>
                        <a14:foregroundMark x1="68311" y1="18493" x2="68311" y2="18493"/>
                        <a14:backgroundMark x1="52686" y1="62476" x2="48145" y2="67661"/>
                        <a14:backgroundMark x1="60693" y1="65411" x2="60693" y2="65411"/>
                        <a14:backgroundMark x1="25098" y1="50440" x2="26123" y2="38796"/>
                        <a14:backgroundMark x1="54346" y1="21380" x2="60107" y2="22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83" t="4981" r="9053" b="24237"/>
          <a:stretch/>
        </p:blipFill>
        <p:spPr bwMode="auto">
          <a:xfrm>
            <a:off x="-198304" y="2660347"/>
            <a:ext cx="3186542" cy="27630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fbeelding 4">
            <a:hlinkClick r:id="rId4" action="ppaction://hlinksldjump"/>
          </p:cNvPr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849" b="70793" l="18115" r="88232">
                        <a14:foregroundMark x1="75928" y1="61644" x2="74512" y2="67661"/>
                        <a14:foregroundMark x1="65039" y1="57926" x2="65039" y2="57926"/>
                        <a14:foregroundMark x1="65674" y1="65411" x2="65674" y2="65411"/>
                        <a14:foregroundMark x1="70166" y1="67270" x2="70166" y2="67270"/>
                        <a14:foregroundMark x1="67725" y1="67270" x2="67725" y2="67270"/>
                        <a14:foregroundMark x1="55176" y1="62916" x2="55176" y2="62916"/>
                        <a14:foregroundMark x1="62549" y1="65802" x2="62549" y2="65802"/>
                        <a14:foregroundMark x1="68945" y1="64139" x2="68945" y2="64139"/>
                        <a14:foregroundMark x1="46924" y1="65998" x2="39697" y2="66438"/>
                        <a14:foregroundMark x1="83350" y1="21184" x2="85010" y2="39041"/>
                        <a14:foregroundMark x1="22217" y1="34247" x2="22656" y2="46918"/>
                        <a14:foregroundMark x1="19775" y1="42564" x2="22021" y2="46282"/>
                        <a14:foregroundMark x1="18945" y1="44814" x2="24902" y2="50881"/>
                        <a14:foregroundMark x1="44678" y1="21575" x2="39111" y2="22016"/>
                        <a14:foregroundMark x1="51221" y1="9149" x2="49609" y2="13699"/>
                        <a14:foregroundMark x1="58643" y1="12867" x2="53711" y2="16830"/>
                        <a14:foregroundMark x1="52051" y1="13503" x2="51855" y2="15558"/>
                        <a14:foregroundMark x1="73242" y1="66830" x2="67920" y2="68102"/>
                        <a14:foregroundMark x1="60498" y1="21380" x2="54346" y2="21575"/>
                        <a14:foregroundMark x1="61133" y1="21380" x2="54932" y2="22407"/>
                        <a14:foregroundMark x1="55371" y1="20744" x2="55371" y2="20744"/>
                        <a14:foregroundMark x1="68311" y1="18493" x2="68311" y2="18493"/>
                        <a14:backgroundMark x1="52686" y1="62476" x2="48145" y2="67661"/>
                        <a14:backgroundMark x1="60693" y1="65411" x2="60693" y2="65411"/>
                        <a14:backgroundMark x1="25098" y1="50440" x2="26123" y2="38796"/>
                        <a14:backgroundMark x1="54346" y1="21380" x2="60107" y2="22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83" t="4981" r="9053" b="24237"/>
          <a:stretch/>
        </p:blipFill>
        <p:spPr bwMode="auto">
          <a:xfrm>
            <a:off x="2495163" y="1374030"/>
            <a:ext cx="4665980" cy="40493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Afbeelding 5">
            <a:hlinkClick r:id="rId4" action="ppaction://hlinksldjump"/>
          </p:cNvPr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849" b="70793" l="18115" r="88232">
                        <a14:foregroundMark x1="75928" y1="61644" x2="74512" y2="67661"/>
                        <a14:foregroundMark x1="65039" y1="57926" x2="65039" y2="57926"/>
                        <a14:foregroundMark x1="65674" y1="65411" x2="65674" y2="65411"/>
                        <a14:foregroundMark x1="70166" y1="67270" x2="70166" y2="67270"/>
                        <a14:foregroundMark x1="67725" y1="67270" x2="67725" y2="67270"/>
                        <a14:foregroundMark x1="55176" y1="62916" x2="55176" y2="62916"/>
                        <a14:foregroundMark x1="62549" y1="65802" x2="62549" y2="65802"/>
                        <a14:foregroundMark x1="68945" y1="64139" x2="68945" y2="64139"/>
                        <a14:foregroundMark x1="46924" y1="65998" x2="39697" y2="66438"/>
                        <a14:foregroundMark x1="83350" y1="21184" x2="85010" y2="39041"/>
                        <a14:foregroundMark x1="22217" y1="34247" x2="22656" y2="46918"/>
                        <a14:foregroundMark x1="19775" y1="42564" x2="22021" y2="46282"/>
                        <a14:foregroundMark x1="18945" y1="44814" x2="24902" y2="50881"/>
                        <a14:foregroundMark x1="44678" y1="21575" x2="39111" y2="22016"/>
                        <a14:foregroundMark x1="51221" y1="9149" x2="49609" y2="13699"/>
                        <a14:foregroundMark x1="58643" y1="12867" x2="53711" y2="16830"/>
                        <a14:foregroundMark x1="52051" y1="13503" x2="51855" y2="15558"/>
                        <a14:foregroundMark x1="73242" y1="66830" x2="67920" y2="68102"/>
                        <a14:foregroundMark x1="60498" y1="21380" x2="54346" y2="21575"/>
                        <a14:foregroundMark x1="61133" y1="21380" x2="54932" y2="22407"/>
                        <a14:foregroundMark x1="55371" y1="20744" x2="55371" y2="20744"/>
                        <a14:foregroundMark x1="68311" y1="18493" x2="68311" y2="18493"/>
                        <a14:backgroundMark x1="52686" y1="62476" x2="48145" y2="67661"/>
                        <a14:backgroundMark x1="60693" y1="65411" x2="60693" y2="65411"/>
                        <a14:backgroundMark x1="25098" y1="50440" x2="26123" y2="38796"/>
                        <a14:backgroundMark x1="54346" y1="21380" x2="60107" y2="22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83" t="4981" r="9053" b="24237"/>
          <a:stretch/>
        </p:blipFill>
        <p:spPr bwMode="auto">
          <a:xfrm>
            <a:off x="6246855" y="0"/>
            <a:ext cx="6109254" cy="55460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28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1" b="99561" l="9959" r="902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919" r="-1" b="6362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Afbeelding 2">
            <a:hlinkClick r:id="rId6" action="ppaction://hlinksldjump"/>
          </p:cNvPr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1" b="99561" l="9959" r="902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919" r="-1" b="6362"/>
          <a:stretch/>
        </p:blipFill>
        <p:spPr bwMode="auto">
          <a:xfrm>
            <a:off x="152420" y="152410"/>
            <a:ext cx="12191980" cy="6857990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151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3">
            <a:hlinkClick r:id="rId4" action="ppaction://hlinksldjump"/>
          </p:cNvPr>
          <p:cNvPicPr>
            <a:picLocks noGrp="1"/>
          </p:cNvPicPr>
          <p:nvPr>
            <p:ph idx="1"/>
          </p:nvPr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1" b="99561" l="9959" r="902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919" r="-1" b="6362"/>
          <a:stretch/>
        </p:blipFill>
        <p:spPr bwMode="auto">
          <a:xfrm>
            <a:off x="215900" y="635001"/>
            <a:ext cx="10908385" cy="6223000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162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hlinkClick r:id="rId4" action="ppaction://hlinksldjump"/>
          </p:cNvPr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600" b="82861" l="24270" r="84844">
                        <a14:foregroundMark x1="27845" y1="23828" x2="27845" y2="30615"/>
                        <a14:foregroundMark x1="58610" y1="35010" x2="82729" y2="31787"/>
                        <a14:foregroundMark x1="57754" y1="29395" x2="83132" y2="29785"/>
                        <a14:foregroundMark x1="53424" y1="31006" x2="57150" y2="35596"/>
                        <a14:foregroundMark x1="31571" y1="24023" x2="53625" y2="28223"/>
                        <a14:foregroundMark x1="24320" y1="18213" x2="30967" y2="16992"/>
                        <a14:foregroundMark x1="25982" y1="72852" x2="25982" y2="72852"/>
                        <a14:foregroundMark x1="49950" y1="73242" x2="67069" y2="75244"/>
                        <a14:backgroundMark x1="56344" y1="75049" x2="65005" y2="760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11" t="13802" r="7580" b="9369"/>
          <a:stretch/>
        </p:blipFill>
        <p:spPr bwMode="auto">
          <a:xfrm>
            <a:off x="761081" y="286440"/>
            <a:ext cx="5474465" cy="60778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Tijdelijke aanduiding voor inhoud 4">
            <a:hlinkClick r:id="" action="ppaction://hlinkshowjump?jump=nextslide"/>
          </p:cNvPr>
          <p:cNvPicPr>
            <a:picLocks noGrp="1"/>
          </p:cNvPicPr>
          <p:nvPr>
            <p:ph idx="1"/>
          </p:nvPr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600" b="82861" l="24270" r="84844">
                        <a14:foregroundMark x1="27845" y1="23828" x2="27845" y2="30615"/>
                        <a14:foregroundMark x1="58610" y1="35010" x2="82729" y2="31787"/>
                        <a14:foregroundMark x1="57754" y1="29395" x2="83132" y2="29785"/>
                        <a14:foregroundMark x1="53424" y1="31006" x2="57150" y2="35596"/>
                        <a14:foregroundMark x1="31571" y1="24023" x2="53625" y2="28223"/>
                        <a14:foregroundMark x1="24320" y1="18213" x2="30967" y2="16992"/>
                        <a14:foregroundMark x1="25982" y1="72852" x2="25982" y2="72852"/>
                        <a14:foregroundMark x1="49950" y1="73242" x2="67069" y2="75244"/>
                        <a14:backgroundMark x1="56344" y1="75049" x2="65005" y2="760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11" t="13802" r="7580" b="9369"/>
          <a:stretch/>
        </p:blipFill>
        <p:spPr bwMode="auto">
          <a:xfrm>
            <a:off x="6764356" y="2203374"/>
            <a:ext cx="3514912" cy="37921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818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hlinkClick r:id="rId4" action="ppaction://hlinksldjump"/>
          </p:cNvPr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20" b="73096" l="11635" r="96088">
                        <a14:foregroundMark x1="75727" y1="45410" x2="75125" y2="71924"/>
                        <a14:foregroundMark x1="18355" y1="72314" x2="22467" y2="72510"/>
                        <a14:foregroundMark x1="20211" y1="5420" x2="20211" y2="5420"/>
                        <a14:foregroundMark x1="47442" y1="10840" x2="47442" y2="10840"/>
                        <a14:foregroundMark x1="70562" y1="7227" x2="70562" y2="7227"/>
                        <a14:foregroundMark x1="87061" y1="10840" x2="87061" y2="10840"/>
                        <a14:foregroundMark x1="74473" y1="40576" x2="74473" y2="40576"/>
                        <a14:foregroundMark x1="50351" y1="65283" x2="50351" y2="65283"/>
                        <a14:foregroundMark x1="37362" y1="72119" x2="37362" y2="72119"/>
                        <a14:backgroundMark x1="22267" y1="74707" x2="22267" y2="74707"/>
                        <a14:backgroundMark x1="22267" y1="74707" x2="22267" y2="74707"/>
                        <a14:backgroundMark x1="20612" y1="74316" x2="20612" y2="74316"/>
                        <a14:backgroundMark x1="20612" y1="74316" x2="20612" y2="743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84" r="4475" b="25090"/>
          <a:stretch/>
        </p:blipFill>
        <p:spPr bwMode="auto">
          <a:xfrm>
            <a:off x="240982" y="1336675"/>
            <a:ext cx="4963795" cy="44284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fbeelding 4">
            <a:hlinkClick r:id="rId7" action="ppaction://hlinksldjump"/>
          </p:cNvPr>
          <p:cNvPicPr/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504" b="89600" l="850" r="99650">
                        <a14:foregroundMark x1="53850" y1="20166" x2="53850" y2="54980"/>
                        <a14:foregroundMark x1="63550" y1="43701" x2="68700" y2="52393"/>
                        <a14:foregroundMark x1="44750" y1="54590" x2="62700" y2="54395"/>
                        <a14:foregroundMark x1="65200" y1="44141" x2="67650" y2="44336"/>
                        <a14:foregroundMark x1="70350" y1="50977" x2="71600" y2="52783"/>
                        <a14:foregroundMark x1="6600" y1="42725" x2="6400" y2="40674"/>
                        <a14:foregroundMark x1="10100" y1="35645" x2="10100" y2="38281"/>
                        <a14:foregroundMark x1="11950" y1="36865" x2="9100" y2="40479"/>
                        <a14:foregroundMark x1="5550" y1="36670" x2="5550" y2="39893"/>
                        <a14:foregroundMark x1="41050" y1="74121" x2="38800" y2="72314"/>
                        <a14:foregroundMark x1="75700" y1="50342" x2="77550" y2="45117"/>
                        <a14:foregroundMark x1="38800" y1="33057" x2="39000" y2="35449"/>
                        <a14:foregroundMark x1="60450" y1="20557" x2="57550" y2="20557"/>
                        <a14:foregroundMark x1="93450" y1="79590" x2="93050" y2="84814"/>
                        <a14:foregroundMark x1="33650" y1="44727" x2="12800" y2="43701"/>
                        <a14:foregroundMark x1="37350" y1="43701" x2="32800" y2="44922"/>
                        <a14:foregroundMark x1="10500" y1="42725" x2="13600" y2="43896"/>
                        <a14:foregroundMark x1="63150" y1="47119" x2="58200" y2="49756"/>
                        <a14:backgroundMark x1="20000" y1="46924" x2="33000" y2="47949"/>
                        <a14:backgroundMark x1="38800" y1="54590" x2="38800" y2="54590"/>
                        <a14:backgroundMark x1="68900" y1="45117" x2="70150" y2="50781"/>
                        <a14:backgroundMark x1="14850" y1="46338" x2="11350" y2="45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878" b="9151"/>
          <a:stretch/>
        </p:blipFill>
        <p:spPr bwMode="auto">
          <a:xfrm>
            <a:off x="5615622" y="1193800"/>
            <a:ext cx="5756275" cy="47142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753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hlinkClick r:id="" action="ppaction://hlinkshowjump?jump=lastslide"/>
          </p:cNvPr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20" b="73096" l="11635" r="96088">
                        <a14:foregroundMark x1="75727" y1="45410" x2="75125" y2="71924"/>
                        <a14:foregroundMark x1="18355" y1="72314" x2="22467" y2="72510"/>
                        <a14:foregroundMark x1="20211" y1="5420" x2="20211" y2="5420"/>
                        <a14:foregroundMark x1="47442" y1="10840" x2="47442" y2="10840"/>
                        <a14:foregroundMark x1="70562" y1="7227" x2="70562" y2="7227"/>
                        <a14:foregroundMark x1="87061" y1="10840" x2="87061" y2="10840"/>
                        <a14:foregroundMark x1="74473" y1="40576" x2="74473" y2="40576"/>
                        <a14:foregroundMark x1="50351" y1="65283" x2="50351" y2="65283"/>
                        <a14:foregroundMark x1="37362" y1="72119" x2="37362" y2="72119"/>
                        <a14:backgroundMark x1="22267" y1="74707" x2="22267" y2="74707"/>
                        <a14:backgroundMark x1="22267" y1="74707" x2="22267" y2="74707"/>
                        <a14:backgroundMark x1="20612" y1="74316" x2="20612" y2="74316"/>
                        <a14:backgroundMark x1="20612" y1="74316" x2="20612" y2="743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84" r="4475" b="25090"/>
          <a:stretch/>
        </p:blipFill>
        <p:spPr bwMode="auto">
          <a:xfrm>
            <a:off x="2445746" y="495759"/>
            <a:ext cx="6324640" cy="56812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27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hlinkClick r:id="" action="ppaction://hlinkshowjump?jump=lastslide"/>
          </p:cNvPr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504" b="89600" l="850" r="99650">
                        <a14:foregroundMark x1="53850" y1="20166" x2="53850" y2="54980"/>
                        <a14:foregroundMark x1="63550" y1="43701" x2="68700" y2="52393"/>
                        <a14:foregroundMark x1="44750" y1="54590" x2="62700" y2="54395"/>
                        <a14:foregroundMark x1="65200" y1="44141" x2="67650" y2="44336"/>
                        <a14:foregroundMark x1="70350" y1="50977" x2="71600" y2="52783"/>
                        <a14:foregroundMark x1="6600" y1="42725" x2="6400" y2="40674"/>
                        <a14:foregroundMark x1="10100" y1="35645" x2="10100" y2="38281"/>
                        <a14:foregroundMark x1="11950" y1="36865" x2="9100" y2="40479"/>
                        <a14:foregroundMark x1="5550" y1="36670" x2="5550" y2="39893"/>
                        <a14:foregroundMark x1="41050" y1="74121" x2="38800" y2="72314"/>
                        <a14:foregroundMark x1="75700" y1="50342" x2="77550" y2="45117"/>
                        <a14:foregroundMark x1="38800" y1="33057" x2="39000" y2="35449"/>
                        <a14:foregroundMark x1="60450" y1="20557" x2="57550" y2="20557"/>
                        <a14:foregroundMark x1="93450" y1="79590" x2="93050" y2="84814"/>
                        <a14:foregroundMark x1="33650" y1="44727" x2="12800" y2="43701"/>
                        <a14:foregroundMark x1="37350" y1="43701" x2="32800" y2="44922"/>
                        <a14:foregroundMark x1="10500" y1="42725" x2="13600" y2="43896"/>
                        <a14:foregroundMark x1="63150" y1="47119" x2="58200" y2="49756"/>
                        <a14:backgroundMark x1="20000" y1="46924" x2="33000" y2="47949"/>
                        <a14:backgroundMark x1="38800" y1="54590" x2="38800" y2="54590"/>
                        <a14:backgroundMark x1="68900" y1="45117" x2="70150" y2="50781"/>
                        <a14:backgroundMark x1="14850" y1="46338" x2="11350" y2="45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878" b="9151"/>
          <a:stretch/>
        </p:blipFill>
        <p:spPr bwMode="auto">
          <a:xfrm>
            <a:off x="2159307" y="738130"/>
            <a:ext cx="6911248" cy="56667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567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017254" y="525439"/>
            <a:ext cx="3336545" cy="1657614"/>
          </a:xfrm>
        </p:spPr>
        <p:txBody>
          <a:bodyPr>
            <a:normAutofit/>
          </a:bodyPr>
          <a:lstStyle/>
          <a:p>
            <a:endParaRPr lang="nl-NL" sz="3600"/>
          </a:p>
        </p:txBody>
      </p:sp>
      <p:pic>
        <p:nvPicPr>
          <p:cNvPr id="12" name="Tijdelijke aanduiding voor inhoud 4"/>
          <p:cNvPicPr>
            <a:picLocks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1" b="99561" l="9959" r="902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21" t="33557" r="11311"/>
          <a:stretch/>
        </p:blipFill>
        <p:spPr bwMode="auto">
          <a:xfrm>
            <a:off x="445721" y="375320"/>
            <a:ext cx="3831739" cy="3848658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22A5670-0F7B-4199-AEAB-33FBA9CEA4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627" y="-1"/>
            <a:ext cx="0" cy="4572000"/>
          </a:xfrm>
          <a:prstGeom prst="line">
            <a:avLst/>
          </a:prstGeom>
          <a:ln w="3810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Afbeelding 5"/>
          <p:cNvPicPr/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1" b="100000" l="9980" r="899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930" t="38926" r="12633" b="-229"/>
          <a:stretch/>
        </p:blipFill>
        <p:spPr bwMode="auto">
          <a:xfrm>
            <a:off x="5338014" y="375320"/>
            <a:ext cx="1764996" cy="1657612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BB1744D-A7DF-4B65-B6E3-DCF12BB2D8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627" y="2228770"/>
            <a:ext cx="2877035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Afbeelding 8"/>
          <p:cNvPicPr/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61" b="100000" l="9990" r="899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55" t="36689" r="20831"/>
          <a:stretch/>
        </p:blipFill>
        <p:spPr bwMode="auto">
          <a:xfrm>
            <a:off x="5495455" y="2424609"/>
            <a:ext cx="1442679" cy="1799367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82DD753-EA38-4E86-91FB-05041A44A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567905"/>
            <a:ext cx="7530662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Afbeelding 7"/>
          <p:cNvPicPr/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4990" b="100000" l="4412" r="100000">
                        <a14:foregroundMark x1="53651" y1="48340" x2="53651" y2="48340"/>
                        <a14:foregroundMark x1="68053" y1="44727" x2="62982" y2="44971"/>
                        <a14:foregroundMark x1="59939" y1="45654" x2="44828" y2="487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43" t="39373" r="16126"/>
          <a:stretch/>
        </p:blipFill>
        <p:spPr bwMode="auto">
          <a:xfrm>
            <a:off x="874851" y="4911833"/>
            <a:ext cx="1276569" cy="1448019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Afbeelding 3"/>
          <p:cNvPicPr/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61" b="100000" l="9980" r="916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554" t="40268" r="12378"/>
          <a:stretch/>
        </p:blipFill>
        <p:spPr bwMode="auto">
          <a:xfrm>
            <a:off x="4586308" y="4911833"/>
            <a:ext cx="1517428" cy="1448024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9DB0C518-3512-4054-B9EC-0B73CAD83A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7254" y="2274491"/>
            <a:ext cx="3336546" cy="3902472"/>
          </a:xfrm>
        </p:spPr>
        <p:txBody>
          <a:bodyPr>
            <a:normAutofit/>
          </a:bodyPr>
          <a:lstStyle/>
          <a:p>
            <a:endParaRPr lang="en-US" sz="200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DA63E78-7704-45EF-B5D3-EADDF5D826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16200000">
            <a:off x="1730262" y="5706812"/>
            <a:ext cx="2286000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474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4">
            <a:hlinkClick r:id="rId4" action="ppaction://hlinksldjump"/>
          </p:cNvPr>
          <p:cNvPicPr>
            <a:picLocks noGrp="1"/>
          </p:cNvPicPr>
          <p:nvPr>
            <p:ph idx="1"/>
          </p:nvPr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600" b="82861" l="24270" r="84844">
                        <a14:foregroundMark x1="27845" y1="23828" x2="27845" y2="30615"/>
                        <a14:foregroundMark x1="58610" y1="35010" x2="82729" y2="31787"/>
                        <a14:foregroundMark x1="57754" y1="29395" x2="83132" y2="29785"/>
                        <a14:foregroundMark x1="53424" y1="31006" x2="57150" y2="35596"/>
                        <a14:foregroundMark x1="31571" y1="24023" x2="53625" y2="28223"/>
                        <a14:foregroundMark x1="24320" y1="18213" x2="30967" y2="16992"/>
                        <a14:foregroundMark x1="25982" y1="72852" x2="25982" y2="72852"/>
                        <a14:foregroundMark x1="49950" y1="73242" x2="67069" y2="75244"/>
                        <a14:backgroundMark x1="56344" y1="75049" x2="65005" y2="760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11" t="13802" r="7580" b="9369"/>
          <a:stretch/>
        </p:blipFill>
        <p:spPr bwMode="auto">
          <a:xfrm>
            <a:off x="1592855" y="1918619"/>
            <a:ext cx="3514912" cy="37921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fbeelding 4">
            <a:hlinkClick r:id="rId7" action="ppaction://hlinksldjump"/>
          </p:cNvPr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600" b="82861" l="24270" r="84844">
                        <a14:foregroundMark x1="27845" y1="23828" x2="27845" y2="30615"/>
                        <a14:foregroundMark x1="58610" y1="35010" x2="82729" y2="31787"/>
                        <a14:foregroundMark x1="57754" y1="29395" x2="83132" y2="29785"/>
                        <a14:foregroundMark x1="53424" y1="31006" x2="57150" y2="35596"/>
                        <a14:foregroundMark x1="31571" y1="24023" x2="53625" y2="28223"/>
                        <a14:foregroundMark x1="24320" y1="18213" x2="30967" y2="16992"/>
                        <a14:foregroundMark x1="25982" y1="72852" x2="25982" y2="72852"/>
                        <a14:foregroundMark x1="49950" y1="73242" x2="67069" y2="75244"/>
                        <a14:backgroundMark x1="56344" y1="75049" x2="65005" y2="760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11" t="13802" r="7580" b="9369"/>
          <a:stretch/>
        </p:blipFill>
        <p:spPr bwMode="auto">
          <a:xfrm>
            <a:off x="5993481" y="248340"/>
            <a:ext cx="5474465" cy="60778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ing 5"/>
          <p:cNvSpPr/>
          <p:nvPr/>
        </p:nvSpPr>
        <p:spPr>
          <a:xfrm>
            <a:off x="1038250" y="1743261"/>
            <a:ext cx="4257650" cy="4142887"/>
          </a:xfrm>
          <a:prstGeom prst="donut">
            <a:avLst>
              <a:gd name="adj" fmla="val 3923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pic>
        <p:nvPicPr>
          <p:cNvPr id="2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265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hlinkClick r:id="rId4" action="ppaction://hlinksldjump"/>
          </p:cNvPr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1" b="100000" l="9990" r="899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55" t="36689" r="20831"/>
          <a:stretch/>
        </p:blipFill>
        <p:spPr bwMode="auto">
          <a:xfrm>
            <a:off x="2554839" y="0"/>
            <a:ext cx="6628917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20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hlinkClick r:id="rId4" action="ppaction://hlinksldjump"/>
          </p:cNvPr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75049" l="3393" r="89870">
                        <a14:foregroundMark x1="16068" y1="39844" x2="18363" y2="13770"/>
                        <a14:foregroundMark x1="20010" y1="43311" x2="17116" y2="48535"/>
                        <a14:foregroundMark x1="29092" y1="42871" x2="24950" y2="48145"/>
                        <a14:foregroundMark x1="26198" y1="35791" x2="29092" y2="28711"/>
                        <a14:foregroundMark x1="23104" y1="35986" x2="23104" y2="28906"/>
                        <a14:foregroundMark x1="65419" y1="70410" x2="52595" y2="71387"/>
                        <a14:foregroundMark x1="63124" y1="74219" x2="53044" y2="75049"/>
                        <a14:foregroundMark x1="5589" y1="73633" x2="27445" y2="73828"/>
                        <a14:foregroundMark x1="5140" y1="72803" x2="21657" y2="74023"/>
                        <a14:backgroundMark x1="20010" y1="29150" x2="20210" y2="42285"/>
                        <a14:backgroundMark x1="74052" y1="76074" x2="91168" y2="736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506" b="20309"/>
          <a:stretch/>
        </p:blipFill>
        <p:spPr bwMode="auto">
          <a:xfrm>
            <a:off x="795131" y="437322"/>
            <a:ext cx="6194950" cy="54472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fbeelding 4">
            <a:hlinkClick r:id="rId7" action="ppaction://hlinksldjump"/>
          </p:cNvPr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75049" l="3393" r="89870">
                        <a14:foregroundMark x1="16068" y1="39844" x2="18363" y2="13770"/>
                        <a14:foregroundMark x1="20010" y1="43311" x2="17116" y2="48535"/>
                        <a14:foregroundMark x1="29092" y1="42871" x2="24950" y2="48145"/>
                        <a14:foregroundMark x1="26198" y1="35791" x2="29092" y2="28711"/>
                        <a14:foregroundMark x1="23104" y1="35986" x2="23104" y2="28906"/>
                        <a14:foregroundMark x1="65419" y1="70410" x2="52595" y2="71387"/>
                        <a14:foregroundMark x1="63124" y1="74219" x2="53044" y2="75049"/>
                        <a14:foregroundMark x1="5589" y1="73633" x2="27445" y2="73828"/>
                        <a14:foregroundMark x1="5140" y1="72803" x2="21657" y2="74023"/>
                        <a14:backgroundMark x1="20010" y1="29150" x2="20210" y2="42285"/>
                        <a14:backgroundMark x1="74052" y1="76074" x2="91168" y2="736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506" b="20309"/>
          <a:stretch/>
        </p:blipFill>
        <p:spPr bwMode="auto">
          <a:xfrm>
            <a:off x="6990080" y="2623930"/>
            <a:ext cx="4797287" cy="32606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543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hlinkClick r:id="rId4" action="ppaction://hlinksldjump"/>
          </p:cNvPr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75049" l="3393" r="89870">
                        <a14:foregroundMark x1="16068" y1="39844" x2="18363" y2="13770"/>
                        <a14:foregroundMark x1="20010" y1="43311" x2="17116" y2="48535"/>
                        <a14:foregroundMark x1="29092" y1="42871" x2="24950" y2="48145"/>
                        <a14:foregroundMark x1="26198" y1="35791" x2="29092" y2="28711"/>
                        <a14:foregroundMark x1="23104" y1="35986" x2="23104" y2="28906"/>
                        <a14:foregroundMark x1="65419" y1="70410" x2="52595" y2="71387"/>
                        <a14:foregroundMark x1="63124" y1="74219" x2="53044" y2="75049"/>
                        <a14:foregroundMark x1="5589" y1="73633" x2="27445" y2="73828"/>
                        <a14:foregroundMark x1="5140" y1="72803" x2="21657" y2="74023"/>
                        <a14:backgroundMark x1="20010" y1="29150" x2="20210" y2="42285"/>
                        <a14:backgroundMark x1="74052" y1="76074" x2="91168" y2="736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506" b="20309"/>
          <a:stretch/>
        </p:blipFill>
        <p:spPr bwMode="auto">
          <a:xfrm>
            <a:off x="609600" y="1027906"/>
            <a:ext cx="5486400" cy="45383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fbeelding 4">
            <a:hlinkClick r:id="rId7" action="ppaction://hlinksldjump"/>
          </p:cNvPr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75049" l="3393" r="89870">
                        <a14:foregroundMark x1="16068" y1="39844" x2="18363" y2="13770"/>
                        <a14:foregroundMark x1="20010" y1="43311" x2="17116" y2="48535"/>
                        <a14:foregroundMark x1="29092" y1="42871" x2="24950" y2="48145"/>
                        <a14:foregroundMark x1="26198" y1="35791" x2="29092" y2="28711"/>
                        <a14:foregroundMark x1="23104" y1="35986" x2="23104" y2="28906"/>
                        <a14:foregroundMark x1="65419" y1="70410" x2="52595" y2="71387"/>
                        <a14:foregroundMark x1="63124" y1="74219" x2="53044" y2="75049"/>
                        <a14:foregroundMark x1="5589" y1="73633" x2="27445" y2="73828"/>
                        <a14:foregroundMark x1="5140" y1="72803" x2="21657" y2="74023"/>
                        <a14:backgroundMark x1="20010" y1="29150" x2="20210" y2="42285"/>
                        <a14:backgroundMark x1="74052" y1="76074" x2="91168" y2="736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506" b="20309"/>
          <a:stretch/>
        </p:blipFill>
        <p:spPr bwMode="auto">
          <a:xfrm>
            <a:off x="6324600" y="1825625"/>
            <a:ext cx="4797287" cy="32606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ing 5"/>
          <p:cNvSpPr/>
          <p:nvPr/>
        </p:nvSpPr>
        <p:spPr>
          <a:xfrm>
            <a:off x="0" y="771701"/>
            <a:ext cx="6515100" cy="5368509"/>
          </a:xfrm>
          <a:prstGeom prst="donut">
            <a:avLst>
              <a:gd name="adj" fmla="val 3923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pic>
        <p:nvPicPr>
          <p:cNvPr id="2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113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hlinkClick r:id="rId4" action="ppaction://hlinksldjump"/>
          </p:cNvPr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520" b="100000" l="2941" r="88385">
                        <a14:foregroundMark x1="64855" y1="52588" x2="64855" y2="52588"/>
                        <a14:foregroundMark x1="56630" y1="50537" x2="71486" y2="56152"/>
                        <a14:foregroundMark x1="58026" y1="46777" x2="67597" y2="51660"/>
                        <a14:foregroundMark x1="56431" y1="89014" x2="43619" y2="89014"/>
                        <a14:foregroundMark x1="51396" y1="85254" x2="45214" y2="84570"/>
                        <a14:foregroundMark x1="42473" y1="86377" x2="51147" y2="87695"/>
                        <a14:foregroundMark x1="39980" y1="79395" x2="30608" y2="98193"/>
                        <a14:foregroundMark x1="30160" y1="94629" x2="26720" y2="98193"/>
                        <a14:foregroundMark x1="29711" y1="89697" x2="21236" y2="99121"/>
                        <a14:foregroundMark x1="67398" y1="87012" x2="73081" y2="99756"/>
                        <a14:foregroundMark x1="58225" y1="44727" x2="50698" y2="52588"/>
                        <a14:foregroundMark x1="64656" y1="46094" x2="58475" y2="44727"/>
                        <a14:backgroundMark x1="24427" y1="97314" x2="24427" y2="97314"/>
                        <a14:backgroundMark x1="24427" y1="98633" x2="25374" y2="93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449" b="1042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2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980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hlinkClick r:id="rId6" action="ppaction://hlinksldjump"/>
          </p:cNvPr>
          <p:cNvPicPr/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504" b="89600" l="850" r="99650">
                        <a14:foregroundMark x1="53850" y1="20166" x2="53850" y2="54980"/>
                        <a14:foregroundMark x1="63550" y1="43701" x2="68700" y2="52393"/>
                        <a14:foregroundMark x1="44750" y1="54590" x2="62700" y2="54395"/>
                        <a14:foregroundMark x1="65200" y1="44141" x2="67650" y2="44336"/>
                        <a14:foregroundMark x1="70350" y1="50977" x2="71600" y2="52783"/>
                        <a14:foregroundMark x1="6600" y1="42725" x2="6400" y2="40674"/>
                        <a14:foregroundMark x1="10100" y1="35645" x2="10100" y2="38281"/>
                        <a14:foregroundMark x1="11950" y1="36865" x2="9100" y2="40479"/>
                        <a14:foregroundMark x1="5550" y1="36670" x2="5550" y2="39893"/>
                        <a14:foregroundMark x1="41050" y1="74121" x2="38800" y2="72314"/>
                        <a14:foregroundMark x1="75700" y1="50342" x2="77550" y2="45117"/>
                        <a14:foregroundMark x1="38800" y1="33057" x2="39000" y2="35449"/>
                        <a14:foregroundMark x1="60450" y1="20557" x2="57550" y2="20557"/>
                        <a14:foregroundMark x1="93450" y1="79590" x2="93050" y2="84814"/>
                        <a14:foregroundMark x1="33650" y1="44727" x2="12800" y2="43701"/>
                        <a14:foregroundMark x1="37350" y1="43701" x2="32800" y2="44922"/>
                        <a14:foregroundMark x1="10500" y1="42725" x2="13600" y2="43896"/>
                        <a14:foregroundMark x1="63150" y1="47119" x2="58200" y2="49756"/>
                        <a14:backgroundMark x1="20000" y1="46924" x2="33000" y2="47949"/>
                        <a14:backgroundMark x1="38800" y1="54590" x2="38800" y2="54590"/>
                        <a14:backgroundMark x1="68900" y1="45117" x2="70150" y2="50781"/>
                        <a14:backgroundMark x1="14850" y1="46338" x2="11350" y2="45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878" b="9151"/>
          <a:stretch/>
        </p:blipFill>
        <p:spPr bwMode="auto">
          <a:xfrm>
            <a:off x="7633252" y="2497939"/>
            <a:ext cx="2334798" cy="36790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Tijdelijke aanduiding voor inhoud 4">
            <a:hlinkClick r:id="rId9" action="ppaction://hlinksldjump"/>
          </p:cNvPr>
          <p:cNvPicPr>
            <a:picLocks noGrp="1"/>
          </p:cNvPicPr>
          <p:nvPr>
            <p:ph idx="1"/>
          </p:nvPr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504" b="89600" l="850" r="99650">
                        <a14:foregroundMark x1="53850" y1="20166" x2="53850" y2="54980"/>
                        <a14:foregroundMark x1="63550" y1="43701" x2="68700" y2="52393"/>
                        <a14:foregroundMark x1="44750" y1="54590" x2="62700" y2="54395"/>
                        <a14:foregroundMark x1="65200" y1="44141" x2="67650" y2="44336"/>
                        <a14:foregroundMark x1="70350" y1="50977" x2="71600" y2="52783"/>
                        <a14:foregroundMark x1="6600" y1="42725" x2="6400" y2="40674"/>
                        <a14:foregroundMark x1="10100" y1="35645" x2="10100" y2="38281"/>
                        <a14:foregroundMark x1="11950" y1="36865" x2="9100" y2="40479"/>
                        <a14:foregroundMark x1="5550" y1="36670" x2="5550" y2="39893"/>
                        <a14:foregroundMark x1="41050" y1="74121" x2="38800" y2="72314"/>
                        <a14:foregroundMark x1="75700" y1="50342" x2="77550" y2="45117"/>
                        <a14:foregroundMark x1="38800" y1="33057" x2="39000" y2="35449"/>
                        <a14:foregroundMark x1="60450" y1="20557" x2="57550" y2="20557"/>
                        <a14:foregroundMark x1="93450" y1="79590" x2="93050" y2="84814"/>
                        <a14:foregroundMark x1="33650" y1="44727" x2="12800" y2="43701"/>
                        <a14:foregroundMark x1="37350" y1="43701" x2="32800" y2="44922"/>
                        <a14:foregroundMark x1="10500" y1="42725" x2="13600" y2="43896"/>
                        <a14:foregroundMark x1="63150" y1="47119" x2="58200" y2="49756"/>
                        <a14:backgroundMark x1="20000" y1="46924" x2="33000" y2="47949"/>
                        <a14:backgroundMark x1="38800" y1="54590" x2="38800" y2="54590"/>
                        <a14:backgroundMark x1="68900" y1="45117" x2="70150" y2="50781"/>
                        <a14:backgroundMark x1="14850" y1="46338" x2="11350" y2="45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878" b="9151"/>
          <a:stretch/>
        </p:blipFill>
        <p:spPr bwMode="auto">
          <a:xfrm>
            <a:off x="1391478" y="0"/>
            <a:ext cx="5214478" cy="61769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6" name="Opgenomen gelui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98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428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1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94AA2BD-2E3F-4B1D-8127-5744B8115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BD02261-2DC8-4AA8-9E16-7751AE892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D752CF2-2291-40B5-B462-C17B174C1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6000"/>
            <a:ext cx="43891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F7F6F8F-1689-454E-A9D1-B619BFCE71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79" y="2688336"/>
            <a:ext cx="4498848" cy="3584448"/>
          </a:xfrm>
        </p:spPr>
        <p:txBody>
          <a:bodyPr anchor="t">
            <a:normAutofit/>
          </a:bodyPr>
          <a:lstStyle/>
          <a:p>
            <a:endParaRPr lang="en-US" sz="1800"/>
          </a:p>
        </p:txBody>
      </p:sp>
      <p:pic>
        <p:nvPicPr>
          <p:cNvPr id="10" name="Afbeelding 9">
            <a:hlinkClick r:id="rId4" action="ppaction://hlinksldjump"/>
          </p:cNvPr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504" b="89600" l="850" r="99650">
                        <a14:foregroundMark x1="53850" y1="20166" x2="53850" y2="54980"/>
                        <a14:foregroundMark x1="63550" y1="43701" x2="68700" y2="52393"/>
                        <a14:foregroundMark x1="44750" y1="54590" x2="62700" y2="54395"/>
                        <a14:foregroundMark x1="65200" y1="44141" x2="67650" y2="44336"/>
                        <a14:foregroundMark x1="70350" y1="50977" x2="71600" y2="52783"/>
                        <a14:foregroundMark x1="6600" y1="42725" x2="6400" y2="40674"/>
                        <a14:foregroundMark x1="10100" y1="35645" x2="10100" y2="38281"/>
                        <a14:foregroundMark x1="11950" y1="36865" x2="9100" y2="40479"/>
                        <a14:foregroundMark x1="5550" y1="36670" x2="5550" y2="39893"/>
                        <a14:foregroundMark x1="41050" y1="74121" x2="38800" y2="72314"/>
                        <a14:foregroundMark x1="75700" y1="50342" x2="77550" y2="45117"/>
                        <a14:foregroundMark x1="38800" y1="33057" x2="39000" y2="35449"/>
                        <a14:foregroundMark x1="60450" y1="20557" x2="57550" y2="20557"/>
                        <a14:foregroundMark x1="93450" y1="79590" x2="93050" y2="84814"/>
                        <a14:foregroundMark x1="33650" y1="44727" x2="12800" y2="43701"/>
                        <a14:foregroundMark x1="37350" y1="43701" x2="32800" y2="44922"/>
                        <a14:foregroundMark x1="10500" y1="42725" x2="13600" y2="43896"/>
                        <a14:foregroundMark x1="63150" y1="47119" x2="58200" y2="49756"/>
                        <a14:backgroundMark x1="20000" y1="46924" x2="33000" y2="47949"/>
                        <a14:backgroundMark x1="38800" y1="54590" x2="38800" y2="54590"/>
                        <a14:backgroundMark x1="68900" y1="45117" x2="70150" y2="50781"/>
                        <a14:backgroundMark x1="14850" y1="46338" x2="11350" y2="45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878" b="9151"/>
          <a:stretch/>
        </p:blipFill>
        <p:spPr bwMode="auto">
          <a:xfrm>
            <a:off x="1214847" y="2103120"/>
            <a:ext cx="2334798" cy="36790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Tijdelijke aanduiding voor inhoud 4">
            <a:hlinkClick r:id="rId7" action="ppaction://hlinksldjump"/>
          </p:cNvPr>
          <p:cNvPicPr>
            <a:picLocks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504" b="89600" l="850" r="99650">
                        <a14:foregroundMark x1="53850" y1="20166" x2="53850" y2="54980"/>
                        <a14:foregroundMark x1="63550" y1="43701" x2="68700" y2="52393"/>
                        <a14:foregroundMark x1="44750" y1="54590" x2="62700" y2="54395"/>
                        <a14:foregroundMark x1="65200" y1="44141" x2="67650" y2="44336"/>
                        <a14:foregroundMark x1="70350" y1="50977" x2="71600" y2="52783"/>
                        <a14:foregroundMark x1="6600" y1="42725" x2="6400" y2="40674"/>
                        <a14:foregroundMark x1="10100" y1="35645" x2="10100" y2="38281"/>
                        <a14:foregroundMark x1="11950" y1="36865" x2="9100" y2="40479"/>
                        <a14:foregroundMark x1="5550" y1="36670" x2="5550" y2="39893"/>
                        <a14:foregroundMark x1="41050" y1="74121" x2="38800" y2="72314"/>
                        <a14:foregroundMark x1="75700" y1="50342" x2="77550" y2="45117"/>
                        <a14:foregroundMark x1="38800" y1="33057" x2="39000" y2="35449"/>
                        <a14:foregroundMark x1="60450" y1="20557" x2="57550" y2="20557"/>
                        <a14:foregroundMark x1="93450" y1="79590" x2="93050" y2="84814"/>
                        <a14:foregroundMark x1="33650" y1="44727" x2="12800" y2="43701"/>
                        <a14:foregroundMark x1="37350" y1="43701" x2="32800" y2="44922"/>
                        <a14:foregroundMark x1="10500" y1="42725" x2="13600" y2="43896"/>
                        <a14:foregroundMark x1="63150" y1="47119" x2="58200" y2="49756"/>
                        <a14:backgroundMark x1="20000" y1="46924" x2="33000" y2="47949"/>
                        <a14:backgroundMark x1="38800" y1="54590" x2="38800" y2="54590"/>
                        <a14:backgroundMark x1="68900" y1="45117" x2="70150" y2="50781"/>
                        <a14:backgroundMark x1="14850" y1="46338" x2="11350" y2="45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878" b="9151"/>
          <a:stretch/>
        </p:blipFill>
        <p:spPr bwMode="auto">
          <a:xfrm>
            <a:off x="5713694" y="232334"/>
            <a:ext cx="5214478" cy="61769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ing 7"/>
          <p:cNvSpPr/>
          <p:nvPr/>
        </p:nvSpPr>
        <p:spPr>
          <a:xfrm>
            <a:off x="558221" y="1871188"/>
            <a:ext cx="3648050" cy="4142887"/>
          </a:xfrm>
          <a:prstGeom prst="donut">
            <a:avLst>
              <a:gd name="adj" fmla="val 3923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pic>
        <p:nvPicPr>
          <p:cNvPr id="2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010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1230</TotalTime>
  <Words>0</Words>
  <Application>Microsoft Office PowerPoint</Application>
  <PresentationFormat>Widescreen</PresentationFormat>
  <Paragraphs>0</Paragraphs>
  <Slides>23</Slides>
  <Notes>0</Notes>
  <HiddenSlides>0</HiddenSlides>
  <MMClips>27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Office-thema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noa haverhals</dc:creator>
  <cp:lastModifiedBy>noa haverhals</cp:lastModifiedBy>
  <cp:revision>8</cp:revision>
  <dcterms:created xsi:type="dcterms:W3CDTF">2020-05-13T17:51:25Z</dcterms:created>
  <dcterms:modified xsi:type="dcterms:W3CDTF">2020-05-24T15:09:29Z</dcterms:modified>
</cp:coreProperties>
</file>