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580"/>
  </p:normalViewPr>
  <p:slideViewPr>
    <p:cSldViewPr snapToGrid="0" snapToObjects="1">
      <p:cViewPr varScale="1">
        <p:scale>
          <a:sx n="121" d="100"/>
          <a:sy n="121" d="100"/>
        </p:scale>
        <p:origin x="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C8048-E212-AC49-B5D5-73C9ED6F5C14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A3AB9-CBB7-364E-B148-1BE57BA3687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9527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4500-B093-5B4B-B2D9-D93B31D8144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6C9D-FD43-AC44-A762-CA6C7B59755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0836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4500-B093-5B4B-B2D9-D93B31D8144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6C9D-FD43-AC44-A762-CA6C7B59755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5690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4500-B093-5B4B-B2D9-D93B31D8144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6C9D-FD43-AC44-A762-CA6C7B59755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247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4500-B093-5B4B-B2D9-D93B31D8144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6C9D-FD43-AC44-A762-CA6C7B59755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5337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4500-B093-5B4B-B2D9-D93B31D8144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6C9D-FD43-AC44-A762-CA6C7B59755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774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4500-B093-5B4B-B2D9-D93B31D8144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6C9D-FD43-AC44-A762-CA6C7B59755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784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4500-B093-5B4B-B2D9-D93B31D8144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6C9D-FD43-AC44-A762-CA6C7B59755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4377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4500-B093-5B4B-B2D9-D93B31D8144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6C9D-FD43-AC44-A762-CA6C7B59755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16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4500-B093-5B4B-B2D9-D93B31D8144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6C9D-FD43-AC44-A762-CA6C7B59755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736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4500-B093-5B4B-B2D9-D93B31D8144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6C9D-FD43-AC44-A762-CA6C7B59755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463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4500-B093-5B4B-B2D9-D93B31D8144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6C9D-FD43-AC44-A762-CA6C7B59755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5619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E4500-B093-5B4B-B2D9-D93B31D8144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16C9D-FD43-AC44-A762-CA6C7B59755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549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slide" Target="slide12.xml"/><Relationship Id="rId5" Type="http://schemas.openxmlformats.org/officeDocument/2006/relationships/image" Target="../media/image11.jpeg"/><Relationship Id="rId10" Type="http://schemas.openxmlformats.org/officeDocument/2006/relationships/image" Target="../media/image3.png"/><Relationship Id="rId4" Type="http://schemas.openxmlformats.org/officeDocument/2006/relationships/slide" Target="slide11.xml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slide" Target="slide16.xml"/><Relationship Id="rId5" Type="http://schemas.openxmlformats.org/officeDocument/2006/relationships/image" Target="../media/image11.jpeg"/><Relationship Id="rId10" Type="http://schemas.openxmlformats.org/officeDocument/2006/relationships/image" Target="../media/image3.png"/><Relationship Id="rId4" Type="http://schemas.openxmlformats.org/officeDocument/2006/relationships/slide" Target="slide15.xml"/><Relationship Id="rId9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5.png"/><Relationship Id="rId5" Type="http://schemas.openxmlformats.org/officeDocument/2006/relationships/image" Target="../media/image11.jpeg"/><Relationship Id="rId4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slide" Target="slide20.xml"/><Relationship Id="rId5" Type="http://schemas.openxmlformats.org/officeDocument/2006/relationships/image" Target="../media/image14.jpeg"/><Relationship Id="rId10" Type="http://schemas.openxmlformats.org/officeDocument/2006/relationships/image" Target="../media/image3.png"/><Relationship Id="rId4" Type="http://schemas.openxmlformats.org/officeDocument/2006/relationships/slide" Target="slide19.xml"/><Relationship Id="rId9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7.png"/><Relationship Id="rId5" Type="http://schemas.openxmlformats.org/officeDocument/2006/relationships/image" Target="../media/image14.jpeg"/><Relationship Id="rId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slide" Target="slide5.xml"/><Relationship Id="rId4" Type="http://schemas.openxmlformats.org/officeDocument/2006/relationships/image" Target="../media/image4.jpe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slide" Target="slide9.xml"/><Relationship Id="rId5" Type="http://schemas.openxmlformats.org/officeDocument/2006/relationships/image" Target="../media/image8.jpeg"/><Relationship Id="rId10" Type="http://schemas.openxmlformats.org/officeDocument/2006/relationships/image" Target="../media/image3.png"/><Relationship Id="rId4" Type="http://schemas.openxmlformats.org/officeDocument/2006/relationships/slide" Target="slide8.xml"/><Relationship Id="rId9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00800" cy="687819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"/>
            <a:ext cx="6337300" cy="6857999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9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33694" y="5059192"/>
            <a:ext cx="5858184" cy="11606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endParaRPr lang="en-US" sz="40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Afbeelding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"/>
          <a:stretch/>
        </p:blipFill>
        <p:spPr>
          <a:xfrm>
            <a:off x="1" y="1326931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296559"/>
            <a:ext cx="5462274" cy="5561548"/>
            <a:chOff x="1" y="1301814"/>
            <a:chExt cx="5462274" cy="5561548"/>
          </a:xfrm>
        </p:grpSpPr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Afbeelding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2" r="4" b="13110"/>
          <a:stretch/>
        </p:blipFill>
        <p:spPr>
          <a:xfrm>
            <a:off x="4074406" y="1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0"/>
            <a:ext cx="4181070" cy="3274319"/>
            <a:chOff x="3901945" y="8190"/>
            <a:chExt cx="4337554" cy="339686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3" name="Freeform: Shape 22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Tijdelijke aanduiding voor inhoud 3">
            <a:hlinkClick r:id="rId8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" r="2" b="2"/>
          <a:stretch/>
        </p:blipFill>
        <p:spPr>
          <a:xfrm>
            <a:off x="8236424" y="1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"/>
            <a:ext cx="4072265" cy="4166243"/>
            <a:chOff x="8119432" y="8192"/>
            <a:chExt cx="4072265" cy="416624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9" name="Freeform: Shape 28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4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2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8757"/>
            <a:ext cx="12433300" cy="10188392"/>
          </a:xfrm>
        </p:spPr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8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7" b="25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7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endParaRPr lang="nl-NL" sz="2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137CDD3-8F41-4534-BB0E-44289A7D1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/>
          </a:bodyPr>
          <a:lstStyle/>
          <a:p>
            <a:endParaRPr lang="en-US" sz="1700"/>
          </a:p>
        </p:txBody>
      </p:sp>
      <p:pic>
        <p:nvPicPr>
          <p:cNvPr id="8" name="Tijdelijke aanduiding voor inhoud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9" r="1" b="18614"/>
          <a:stretch/>
        </p:blipFill>
        <p:spPr>
          <a:xfrm>
            <a:off x="680473" y="1134839"/>
            <a:ext cx="6400781" cy="5069258"/>
          </a:xfrm>
          <a:prstGeom prst="rect">
            <a:avLst/>
          </a:prstGeom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100000" l="9980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3" r="7336"/>
          <a:stretch/>
        </p:blipFill>
        <p:spPr bwMode="auto">
          <a:xfrm>
            <a:off x="6591299" y="1"/>
            <a:ext cx="5600701" cy="685799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9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6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Afbeelding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" r="-5" b="-5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4" name="Tijdelijke aanduiding voor inhoud 3">
            <a:hlinkClick r:id="rId6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9" b="-5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6" name="Afbeelding 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" r="-5" b="-5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DDA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4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" r="-5" b="-5"/>
          <a:stretch/>
        </p:blipFill>
        <p:spPr>
          <a:xfrm>
            <a:off x="228600" y="172818"/>
            <a:ext cx="6172200" cy="6393759"/>
          </a:xfrm>
          <a:prstGeom prst="rect">
            <a:avLst/>
          </a:prstGeom>
        </p:spPr>
      </p:pic>
      <p:pic>
        <p:nvPicPr>
          <p:cNvPr id="5" name="Tijdelijke aanduiding voor inhoud 4"/>
          <p:cNvPicPr>
            <a:picLocks noGrp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100000" l="9980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30" t="38926" r="12633" b="-229"/>
          <a:stretch/>
        </p:blipFill>
        <p:spPr bwMode="auto">
          <a:xfrm>
            <a:off x="6583968" y="2571120"/>
            <a:ext cx="4637464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1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98" r="1" b="123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1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2" b="306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2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1248" y="499377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400"/>
          </a:p>
        </p:txBody>
      </p:sp>
      <p:pic>
        <p:nvPicPr>
          <p:cNvPr id="5" name="Afbeelding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3" y="2610574"/>
            <a:ext cx="3482110" cy="3562261"/>
          </a:xfrm>
          <a:prstGeom prst="rect">
            <a:avLst/>
          </a:prstGeom>
        </p:spPr>
      </p:pic>
      <p:pic>
        <p:nvPicPr>
          <p:cNvPr id="6" name="Afbeelding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779" y="2610574"/>
            <a:ext cx="3455393" cy="3562261"/>
          </a:xfrm>
          <a:prstGeom prst="rect">
            <a:avLst/>
          </a:prstGeom>
        </p:spPr>
      </p:pic>
      <p:pic>
        <p:nvPicPr>
          <p:cNvPr id="4" name="Tijdelijke aanduiding voor inhoud 3">
            <a:hlinkClick r:id="rId8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882" y="2610574"/>
            <a:ext cx="3473204" cy="3562261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0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endParaRPr lang="en-US"/>
          </a:p>
        </p:txBody>
      </p:sp>
      <p:pic>
        <p:nvPicPr>
          <p:cNvPr id="7" name="Afbeelding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5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pic>
        <p:nvPicPr>
          <p:cNvPr id="4" name="Afbeelding 3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990" b="100000" l="4412" r="100000">
                        <a14:foregroundMark x1="53651" y1="48340" x2="53651" y2="48340"/>
                        <a14:foregroundMark x1="68053" y1="44727" x2="62982" y2="44971"/>
                        <a14:foregroundMark x1="59939" y1="45654" x2="44828" y2="48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3" t="39373" r="16126"/>
          <a:stretch/>
        </p:blipFill>
        <p:spPr bwMode="auto">
          <a:xfrm>
            <a:off x="651307" y="3368675"/>
            <a:ext cx="3077845" cy="3489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9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33694" y="5059192"/>
            <a:ext cx="5858184" cy="11606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endParaRPr lang="en-US" sz="40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Afbeelding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" r="1495"/>
          <a:stretch/>
        </p:blipFill>
        <p:spPr>
          <a:xfrm>
            <a:off x="1" y="1326931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296559"/>
            <a:ext cx="5462274" cy="5561548"/>
            <a:chOff x="1" y="1301814"/>
            <a:chExt cx="5462274" cy="5561548"/>
          </a:xfrm>
        </p:grpSpPr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Afbeelding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18877"/>
          <a:stretch/>
        </p:blipFill>
        <p:spPr>
          <a:xfrm>
            <a:off x="4074406" y="1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0"/>
            <a:ext cx="4181070" cy="3274319"/>
            <a:chOff x="3901945" y="8190"/>
            <a:chExt cx="4337554" cy="339686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3" name="Freeform: Shape 22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Tijdelijke aanduiding voor inhoud 3">
            <a:hlinkClick r:id="rId7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" r="5" b="5"/>
          <a:stretch/>
        </p:blipFill>
        <p:spPr>
          <a:xfrm>
            <a:off x="8236424" y="1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"/>
            <a:ext cx="4072265" cy="4166243"/>
            <a:chOff x="8119432" y="8192"/>
            <a:chExt cx="4072265" cy="416624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9" name="Freeform: Shape 28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4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8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8" r="1" b="234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1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4408"/>
            <a:ext cx="12191999" cy="8970243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1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5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1248" y="4460383"/>
            <a:ext cx="10509504" cy="1193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8" r="1" b="20057"/>
          <a:stretch/>
        </p:blipFill>
        <p:spPr>
          <a:xfrm>
            <a:off x="427982" y="906053"/>
            <a:ext cx="7208032" cy="5126447"/>
          </a:xfrm>
          <a:prstGeom prst="rect">
            <a:avLst/>
          </a:prstGeom>
        </p:spPr>
      </p:pic>
      <p:pic>
        <p:nvPicPr>
          <p:cNvPr id="6" name="Afbeelding 5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100000" l="9980" r="91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11" r="3" b="3"/>
          <a:stretch/>
        </p:blipFill>
        <p:spPr bwMode="auto">
          <a:xfrm>
            <a:off x="6774825" y="2776709"/>
            <a:ext cx="5738491" cy="408129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416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9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191B90-62D1-4718-B891-6A3FC82DD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1050F-42B7-42F4-9436-314DB03DE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D407BF-2834-499F-A121-4FF4919FC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7C515C8-97E1-406F-BA1C-EB6AD75B0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8DBBF75-CCF9-41BE-9004-7834D096B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DEBE2A-7C62-4E08-B6AC-3C744D2B2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04806E-DE07-4370-8B2D-439E32B3A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6D2FDC8-0ECE-4F3D-BC43-B5B225668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E79AFB9-7B8D-4C53-9DB3-E5AB8D887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C94F38-99EB-4C61-AF5E-554B823A5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8F14535-714F-4FC9-A597-27DDE229D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8" name="Tijdelijke aanduiding voor inhoud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336"/>
            <a:ext cx="12192000" cy="8470061"/>
          </a:xfrm>
          <a:prstGeom prst="rect">
            <a:avLst/>
          </a:prstGeom>
        </p:spPr>
      </p:pic>
      <p:pic>
        <p:nvPicPr>
          <p:cNvPr id="24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4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3" r="-1" b="30681"/>
          <a:stretch/>
        </p:blipFill>
        <p:spPr>
          <a:xfrm>
            <a:off x="0" y="78"/>
            <a:ext cx="12192000" cy="6857922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A579C10-2848-4B1F-BC6C-2FAA13CC0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7829" y="4571998"/>
            <a:ext cx="8664146" cy="9381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40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Afbeelding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359"/>
          <a:stretch/>
        </p:blipFill>
        <p:spPr>
          <a:xfrm>
            <a:off x="4166423" y="642443"/>
            <a:ext cx="3729332" cy="3632116"/>
          </a:xfrm>
          <a:prstGeom prst="rect">
            <a:avLst/>
          </a:prstGeom>
          <a:effectLst/>
        </p:spPr>
      </p:pic>
      <p:pic>
        <p:nvPicPr>
          <p:cNvPr id="6" name="Afbeelding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" r="-1" b="-1"/>
          <a:stretch/>
        </p:blipFill>
        <p:spPr>
          <a:xfrm>
            <a:off x="7997355" y="644603"/>
            <a:ext cx="3683258" cy="3632116"/>
          </a:xfrm>
          <a:prstGeom prst="rect">
            <a:avLst/>
          </a:prstGeom>
          <a:effectLst/>
        </p:spPr>
      </p:pic>
      <p:grpSp>
        <p:nvGrpSpPr>
          <p:cNvPr id="13" name="Graphic 13">
            <a:extLst>
              <a:ext uri="{FF2B5EF4-FFF2-40B4-BE49-F238E27FC236}">
                <a16:creationId xmlns:a16="http://schemas.microsoft.com/office/drawing/2014/main" id="{6934FE3F-2C9A-47A8-AD41-AE1F3714E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86372" y="505450"/>
            <a:ext cx="3902610" cy="3839562"/>
            <a:chOff x="7886372" y="505450"/>
            <a:chExt cx="3902610" cy="3839562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600DB2C-190B-4186-A854-A4B1DAB52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54770" y="625743"/>
              <a:ext cx="3565803" cy="3598722"/>
            </a:xfrm>
            <a:custGeom>
              <a:avLst/>
              <a:gdLst>
                <a:gd name="connsiteX0" fmla="*/ 1767964 w 3565803"/>
                <a:gd name="connsiteY0" fmla="*/ 378282 h 3598722"/>
                <a:gd name="connsiteX1" fmla="*/ 2358337 w 3565803"/>
                <a:gd name="connsiteY1" fmla="*/ 548068 h 3598722"/>
                <a:gd name="connsiteX2" fmla="*/ 2889634 w 3565803"/>
                <a:gd name="connsiteY2" fmla="*/ 1012535 h 3598722"/>
                <a:gd name="connsiteX3" fmla="*/ 3153107 w 3565803"/>
                <a:gd name="connsiteY3" fmla="*/ 1548686 h 3598722"/>
                <a:gd name="connsiteX4" fmla="*/ 3149009 w 3565803"/>
                <a:gd name="connsiteY4" fmla="*/ 2106716 h 3598722"/>
                <a:gd name="connsiteX5" fmla="*/ 3085458 w 3565803"/>
                <a:gd name="connsiteY5" fmla="*/ 2250021 h 3598722"/>
                <a:gd name="connsiteX6" fmla="*/ 2970334 w 3565803"/>
                <a:gd name="connsiteY6" fmla="*/ 2321517 h 3598722"/>
                <a:gd name="connsiteX7" fmla="*/ 2548991 w 3565803"/>
                <a:gd name="connsiteY7" fmla="*/ 2625403 h 3598722"/>
                <a:gd name="connsiteX8" fmla="*/ 2373405 w 3565803"/>
                <a:gd name="connsiteY8" fmla="*/ 2813094 h 3598722"/>
                <a:gd name="connsiteX9" fmla="*/ 1768027 w 3565803"/>
                <a:gd name="connsiteY9" fmla="*/ 3220441 h 3598722"/>
                <a:gd name="connsiteX10" fmla="*/ 1184275 w 3565803"/>
                <a:gd name="connsiteY10" fmla="*/ 3089429 h 3598722"/>
                <a:gd name="connsiteX11" fmla="*/ 720690 w 3565803"/>
                <a:gd name="connsiteY11" fmla="*/ 2733403 h 3598722"/>
                <a:gd name="connsiteX12" fmla="*/ 469637 w 3565803"/>
                <a:gd name="connsiteY12" fmla="*/ 2307331 h 3598722"/>
                <a:gd name="connsiteX13" fmla="*/ 378345 w 3565803"/>
                <a:gd name="connsiteY13" fmla="*/ 1799361 h 3598722"/>
                <a:gd name="connsiteX14" fmla="*/ 488299 w 3565803"/>
                <a:gd name="connsiteY14" fmla="*/ 1244169 h 3598722"/>
                <a:gd name="connsiteX15" fmla="*/ 787709 w 3565803"/>
                <a:gd name="connsiteY15" fmla="*/ 792185 h 3598722"/>
                <a:gd name="connsiteX16" fmla="*/ 1767964 w 3565803"/>
                <a:gd name="connsiteY16" fmla="*/ 378282 h 3598722"/>
                <a:gd name="connsiteX17" fmla="*/ 1767964 w 3565803"/>
                <a:gd name="connsiteY17" fmla="*/ 0 h 3598722"/>
                <a:gd name="connsiteX18" fmla="*/ 0 w 3565803"/>
                <a:gd name="connsiteY18" fmla="*/ 1799361 h 3598722"/>
                <a:gd name="connsiteX19" fmla="*/ 432944 w 3565803"/>
                <a:gd name="connsiteY19" fmla="*/ 2979034 h 3598722"/>
                <a:gd name="connsiteX20" fmla="*/ 1767964 w 3565803"/>
                <a:gd name="connsiteY20" fmla="*/ 3598723 h 3598722"/>
                <a:gd name="connsiteX21" fmla="*/ 2818769 w 3565803"/>
                <a:gd name="connsiteY21" fmla="*/ 2890516 h 3598722"/>
                <a:gd name="connsiteX22" fmla="*/ 3513295 w 3565803"/>
                <a:gd name="connsiteY22" fmla="*/ 2208536 h 3598722"/>
                <a:gd name="connsiteX23" fmla="*/ 1767964 w 3565803"/>
                <a:gd name="connsiteY23" fmla="*/ 0 h 3598722"/>
                <a:gd name="connsiteX24" fmla="*/ 1767964 w 3565803"/>
                <a:gd name="connsiteY24" fmla="*/ 0 h 359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65803" h="3598722">
                  <a:moveTo>
                    <a:pt x="1767964" y="378282"/>
                  </a:moveTo>
                  <a:cubicBezTo>
                    <a:pt x="1955718" y="378282"/>
                    <a:pt x="2159865" y="436979"/>
                    <a:pt x="2358337" y="548068"/>
                  </a:cubicBezTo>
                  <a:cubicBezTo>
                    <a:pt x="2561663" y="661867"/>
                    <a:pt x="2745382" y="822511"/>
                    <a:pt x="2889634" y="1012535"/>
                  </a:cubicBezTo>
                  <a:cubicBezTo>
                    <a:pt x="3016610" y="1179862"/>
                    <a:pt x="3107713" y="1365283"/>
                    <a:pt x="3153107" y="1548686"/>
                  </a:cubicBezTo>
                  <a:cubicBezTo>
                    <a:pt x="3200393" y="1739971"/>
                    <a:pt x="3199069" y="1927725"/>
                    <a:pt x="3149009" y="2106716"/>
                  </a:cubicBezTo>
                  <a:cubicBezTo>
                    <a:pt x="3129465" y="2176635"/>
                    <a:pt x="3106894" y="2227514"/>
                    <a:pt x="3085458" y="2250021"/>
                  </a:cubicBezTo>
                  <a:cubicBezTo>
                    <a:pt x="3066292" y="2270133"/>
                    <a:pt x="3023924" y="2292767"/>
                    <a:pt x="2970334" y="2321517"/>
                  </a:cubicBezTo>
                  <a:cubicBezTo>
                    <a:pt x="2861074" y="2379961"/>
                    <a:pt x="2711400" y="2460094"/>
                    <a:pt x="2548991" y="2625403"/>
                  </a:cubicBezTo>
                  <a:cubicBezTo>
                    <a:pt x="2486890" y="2688576"/>
                    <a:pt x="2429202" y="2751875"/>
                    <a:pt x="2373405" y="2813094"/>
                  </a:cubicBezTo>
                  <a:cubicBezTo>
                    <a:pt x="2129413" y="3080792"/>
                    <a:pt x="1991655" y="3220441"/>
                    <a:pt x="1768027" y="3220441"/>
                  </a:cubicBezTo>
                  <a:cubicBezTo>
                    <a:pt x="1563944" y="3220441"/>
                    <a:pt x="1367553" y="3176371"/>
                    <a:pt x="1184275" y="3089429"/>
                  </a:cubicBezTo>
                  <a:cubicBezTo>
                    <a:pt x="1008815" y="3006207"/>
                    <a:pt x="848487" y="2883139"/>
                    <a:pt x="720690" y="2733403"/>
                  </a:cubicBezTo>
                  <a:cubicBezTo>
                    <a:pt x="612565" y="2606741"/>
                    <a:pt x="528082" y="2463435"/>
                    <a:pt x="469637" y="2307331"/>
                  </a:cubicBezTo>
                  <a:cubicBezTo>
                    <a:pt x="409049" y="2145489"/>
                    <a:pt x="378345" y="1974632"/>
                    <a:pt x="378345" y="1799361"/>
                  </a:cubicBezTo>
                  <a:cubicBezTo>
                    <a:pt x="378345" y="1606564"/>
                    <a:pt x="415354" y="1419755"/>
                    <a:pt x="488299" y="1244169"/>
                  </a:cubicBezTo>
                  <a:cubicBezTo>
                    <a:pt x="558660" y="1074825"/>
                    <a:pt x="659409" y="922756"/>
                    <a:pt x="787709" y="792185"/>
                  </a:cubicBezTo>
                  <a:cubicBezTo>
                    <a:pt x="1049859" y="525245"/>
                    <a:pt x="1398068" y="378282"/>
                    <a:pt x="1767964" y="378282"/>
                  </a:cubicBezTo>
                  <a:moveTo>
                    <a:pt x="1767964" y="0"/>
                  </a:moveTo>
                  <a:cubicBezTo>
                    <a:pt x="791555" y="0"/>
                    <a:pt x="0" y="805615"/>
                    <a:pt x="0" y="1799361"/>
                  </a:cubicBezTo>
                  <a:cubicBezTo>
                    <a:pt x="0" y="2250652"/>
                    <a:pt x="163292" y="2663168"/>
                    <a:pt x="432944" y="2979034"/>
                  </a:cubicBezTo>
                  <a:cubicBezTo>
                    <a:pt x="757069" y="3358703"/>
                    <a:pt x="1234965" y="3598723"/>
                    <a:pt x="1767964" y="3598723"/>
                  </a:cubicBezTo>
                  <a:cubicBezTo>
                    <a:pt x="2256201" y="3598723"/>
                    <a:pt x="2498805" y="3216154"/>
                    <a:pt x="2818769" y="2890516"/>
                  </a:cubicBezTo>
                  <a:cubicBezTo>
                    <a:pt x="3138669" y="2564878"/>
                    <a:pt x="3379761" y="2686433"/>
                    <a:pt x="3513295" y="2208536"/>
                  </a:cubicBezTo>
                  <a:cubicBezTo>
                    <a:pt x="3817244" y="1120787"/>
                    <a:pt x="2744437" y="0"/>
                    <a:pt x="1767964" y="0"/>
                  </a:cubicBezTo>
                  <a:lnTo>
                    <a:pt x="1767964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1B12C72-1CAE-41C8-8EFA-694C69396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54770" y="625743"/>
              <a:ext cx="3565803" cy="3598722"/>
            </a:xfrm>
            <a:custGeom>
              <a:avLst/>
              <a:gdLst>
                <a:gd name="connsiteX0" fmla="*/ 1767964 w 3565803"/>
                <a:gd name="connsiteY0" fmla="*/ 315235 h 3598722"/>
                <a:gd name="connsiteX1" fmla="*/ 2389104 w 3565803"/>
                <a:gd name="connsiteY1" fmla="*/ 493028 h 3598722"/>
                <a:gd name="connsiteX2" fmla="*/ 2939819 w 3565803"/>
                <a:gd name="connsiteY2" fmla="*/ 974454 h 3598722"/>
                <a:gd name="connsiteX3" fmla="*/ 3214263 w 3565803"/>
                <a:gd name="connsiteY3" fmla="*/ 1533555 h 3598722"/>
                <a:gd name="connsiteX4" fmla="*/ 3209723 w 3565803"/>
                <a:gd name="connsiteY4" fmla="*/ 2123675 h 3598722"/>
                <a:gd name="connsiteX5" fmla="*/ 3131104 w 3565803"/>
                <a:gd name="connsiteY5" fmla="*/ 2293524 h 3598722"/>
                <a:gd name="connsiteX6" fmla="*/ 3000092 w 3565803"/>
                <a:gd name="connsiteY6" fmla="*/ 2377124 h 3598722"/>
                <a:gd name="connsiteX7" fmla="*/ 2593943 w 3565803"/>
                <a:gd name="connsiteY7" fmla="*/ 2669599 h 3598722"/>
                <a:gd name="connsiteX8" fmla="*/ 2419997 w 3565803"/>
                <a:gd name="connsiteY8" fmla="*/ 2855588 h 3598722"/>
                <a:gd name="connsiteX9" fmla="*/ 2086163 w 3565803"/>
                <a:gd name="connsiteY9" fmla="*/ 3177884 h 3598722"/>
                <a:gd name="connsiteX10" fmla="*/ 1768027 w 3565803"/>
                <a:gd name="connsiteY10" fmla="*/ 3283551 h 3598722"/>
                <a:gd name="connsiteX11" fmla="*/ 1157291 w 3565803"/>
                <a:gd name="connsiteY11" fmla="*/ 3146487 h 3598722"/>
                <a:gd name="connsiteX12" fmla="*/ 672775 w 3565803"/>
                <a:gd name="connsiteY12" fmla="*/ 2774446 h 3598722"/>
                <a:gd name="connsiteX13" fmla="*/ 410625 w 3565803"/>
                <a:gd name="connsiteY13" fmla="*/ 2329524 h 3598722"/>
                <a:gd name="connsiteX14" fmla="*/ 315298 w 3565803"/>
                <a:gd name="connsiteY14" fmla="*/ 1799424 h 3598722"/>
                <a:gd name="connsiteX15" fmla="*/ 430107 w 3565803"/>
                <a:gd name="connsiteY15" fmla="*/ 1220022 h 3598722"/>
                <a:gd name="connsiteX16" fmla="*/ 742757 w 3565803"/>
                <a:gd name="connsiteY16" fmla="*/ 748053 h 3598722"/>
                <a:gd name="connsiteX17" fmla="*/ 1767964 w 3565803"/>
                <a:gd name="connsiteY17" fmla="*/ 315235 h 3598722"/>
                <a:gd name="connsiteX18" fmla="*/ 1767964 w 3565803"/>
                <a:gd name="connsiteY18" fmla="*/ 0 h 3598722"/>
                <a:gd name="connsiteX19" fmla="*/ 0 w 3565803"/>
                <a:gd name="connsiteY19" fmla="*/ 1799361 h 3598722"/>
                <a:gd name="connsiteX20" fmla="*/ 432944 w 3565803"/>
                <a:gd name="connsiteY20" fmla="*/ 2979034 h 3598722"/>
                <a:gd name="connsiteX21" fmla="*/ 1767964 w 3565803"/>
                <a:gd name="connsiteY21" fmla="*/ 3598723 h 3598722"/>
                <a:gd name="connsiteX22" fmla="*/ 2818769 w 3565803"/>
                <a:gd name="connsiteY22" fmla="*/ 2890516 h 3598722"/>
                <a:gd name="connsiteX23" fmla="*/ 3513295 w 3565803"/>
                <a:gd name="connsiteY23" fmla="*/ 2208536 h 3598722"/>
                <a:gd name="connsiteX24" fmla="*/ 1767964 w 3565803"/>
                <a:gd name="connsiteY24" fmla="*/ 0 h 3598722"/>
                <a:gd name="connsiteX25" fmla="*/ 1767964 w 3565803"/>
                <a:gd name="connsiteY25" fmla="*/ 0 h 359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565803" h="3598722">
                  <a:moveTo>
                    <a:pt x="1767964" y="315235"/>
                  </a:moveTo>
                  <a:cubicBezTo>
                    <a:pt x="1966499" y="315235"/>
                    <a:pt x="2181301" y="376706"/>
                    <a:pt x="2389104" y="493028"/>
                  </a:cubicBezTo>
                  <a:cubicBezTo>
                    <a:pt x="2599996" y="611052"/>
                    <a:pt x="2790398" y="777496"/>
                    <a:pt x="2939819" y="974454"/>
                  </a:cubicBezTo>
                  <a:cubicBezTo>
                    <a:pt x="3071966" y="1148590"/>
                    <a:pt x="3166852" y="1341892"/>
                    <a:pt x="3214263" y="1533555"/>
                  </a:cubicBezTo>
                  <a:cubicBezTo>
                    <a:pt x="3264196" y="1735558"/>
                    <a:pt x="3262683" y="1934093"/>
                    <a:pt x="3209723" y="2123675"/>
                  </a:cubicBezTo>
                  <a:cubicBezTo>
                    <a:pt x="3186837" y="2205636"/>
                    <a:pt x="3160358" y="2262820"/>
                    <a:pt x="3131104" y="2293524"/>
                  </a:cubicBezTo>
                  <a:cubicBezTo>
                    <a:pt x="3106200" y="2319688"/>
                    <a:pt x="3067048" y="2341250"/>
                    <a:pt x="3000092" y="2377124"/>
                  </a:cubicBezTo>
                  <a:cubicBezTo>
                    <a:pt x="2894425" y="2433677"/>
                    <a:pt x="2749669" y="2511099"/>
                    <a:pt x="2593943" y="2669599"/>
                  </a:cubicBezTo>
                  <a:cubicBezTo>
                    <a:pt x="2532662" y="2731952"/>
                    <a:pt x="2475415" y="2794810"/>
                    <a:pt x="2419997" y="2855588"/>
                  </a:cubicBezTo>
                  <a:cubicBezTo>
                    <a:pt x="2305818" y="2980799"/>
                    <a:pt x="2198008" y="3099138"/>
                    <a:pt x="2086163" y="3177884"/>
                  </a:cubicBezTo>
                  <a:cubicBezTo>
                    <a:pt x="1982387" y="3250955"/>
                    <a:pt x="1884286" y="3283551"/>
                    <a:pt x="1768027" y="3283551"/>
                  </a:cubicBezTo>
                  <a:cubicBezTo>
                    <a:pt x="1554550" y="3283551"/>
                    <a:pt x="1349080" y="3237463"/>
                    <a:pt x="1157291" y="3146487"/>
                  </a:cubicBezTo>
                  <a:cubicBezTo>
                    <a:pt x="973887" y="3059482"/>
                    <a:pt x="806308" y="2930866"/>
                    <a:pt x="672775" y="2774446"/>
                  </a:cubicBezTo>
                  <a:cubicBezTo>
                    <a:pt x="559858" y="2642237"/>
                    <a:pt x="471655" y="2492500"/>
                    <a:pt x="410625" y="2329524"/>
                  </a:cubicBezTo>
                  <a:cubicBezTo>
                    <a:pt x="347389" y="2160621"/>
                    <a:pt x="315298" y="1982261"/>
                    <a:pt x="315298" y="1799424"/>
                  </a:cubicBezTo>
                  <a:cubicBezTo>
                    <a:pt x="315298" y="1598241"/>
                    <a:pt x="353946" y="1403300"/>
                    <a:pt x="430107" y="1220022"/>
                  </a:cubicBezTo>
                  <a:cubicBezTo>
                    <a:pt x="503620" y="1043176"/>
                    <a:pt x="608782" y="884360"/>
                    <a:pt x="742757" y="748053"/>
                  </a:cubicBezTo>
                  <a:cubicBezTo>
                    <a:pt x="1016885" y="468944"/>
                    <a:pt x="1380982" y="315235"/>
                    <a:pt x="1767964" y="315235"/>
                  </a:cubicBezTo>
                  <a:moveTo>
                    <a:pt x="1767964" y="0"/>
                  </a:moveTo>
                  <a:cubicBezTo>
                    <a:pt x="791555" y="0"/>
                    <a:pt x="0" y="805615"/>
                    <a:pt x="0" y="1799361"/>
                  </a:cubicBezTo>
                  <a:cubicBezTo>
                    <a:pt x="0" y="2250652"/>
                    <a:pt x="163292" y="2663168"/>
                    <a:pt x="432944" y="2979034"/>
                  </a:cubicBezTo>
                  <a:cubicBezTo>
                    <a:pt x="757069" y="3358703"/>
                    <a:pt x="1234965" y="3598723"/>
                    <a:pt x="1767964" y="3598723"/>
                  </a:cubicBezTo>
                  <a:cubicBezTo>
                    <a:pt x="2256201" y="3598723"/>
                    <a:pt x="2498805" y="3216154"/>
                    <a:pt x="2818769" y="2890516"/>
                  </a:cubicBezTo>
                  <a:cubicBezTo>
                    <a:pt x="3138669" y="2564878"/>
                    <a:pt x="3379761" y="2686433"/>
                    <a:pt x="3513295" y="2208536"/>
                  </a:cubicBezTo>
                  <a:cubicBezTo>
                    <a:pt x="3817244" y="1120787"/>
                    <a:pt x="2744437" y="0"/>
                    <a:pt x="1767964" y="0"/>
                  </a:cubicBezTo>
                  <a:lnTo>
                    <a:pt x="1767964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8EEB1E6-B355-40D0-AF28-33AD4F57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66272" y="653366"/>
              <a:ext cx="3542742" cy="3543548"/>
            </a:xfrm>
            <a:custGeom>
              <a:avLst/>
              <a:gdLst>
                <a:gd name="connsiteX0" fmla="*/ 1760056 w 3542742"/>
                <a:gd name="connsiteY0" fmla="*/ 55 h 3543548"/>
                <a:gd name="connsiteX1" fmla="*/ 1931292 w 3542742"/>
                <a:gd name="connsiteY1" fmla="*/ 10647 h 3543548"/>
                <a:gd name="connsiteX2" fmla="*/ 2099186 w 3542742"/>
                <a:gd name="connsiteY2" fmla="*/ 42360 h 3543548"/>
                <a:gd name="connsiteX3" fmla="*/ 2419150 w 3542742"/>
                <a:gd name="connsiteY3" fmla="*/ 157609 h 3543548"/>
                <a:gd name="connsiteX4" fmla="*/ 2569643 w 3542742"/>
                <a:gd name="connsiteY4" fmla="*/ 236796 h 3543548"/>
                <a:gd name="connsiteX5" fmla="*/ 2713264 w 3542742"/>
                <a:gd name="connsiteY5" fmla="*/ 328089 h 3543548"/>
                <a:gd name="connsiteX6" fmla="*/ 2976927 w 3542742"/>
                <a:gd name="connsiteY6" fmla="*/ 544277 h 3543548"/>
                <a:gd name="connsiteX7" fmla="*/ 3204085 w 3542742"/>
                <a:gd name="connsiteY7" fmla="*/ 801382 h 3543548"/>
                <a:gd name="connsiteX8" fmla="*/ 3385976 w 3542742"/>
                <a:gd name="connsiteY8" fmla="*/ 1095938 h 3543548"/>
                <a:gd name="connsiteX9" fmla="*/ 3456336 w 3542742"/>
                <a:gd name="connsiteY9" fmla="*/ 1255951 h 3543548"/>
                <a:gd name="connsiteX10" fmla="*/ 3471530 w 3542742"/>
                <a:gd name="connsiteY10" fmla="*/ 1297121 h 3543548"/>
                <a:gd name="connsiteX11" fmla="*/ 3485464 w 3542742"/>
                <a:gd name="connsiteY11" fmla="*/ 1338858 h 3543548"/>
                <a:gd name="connsiteX12" fmla="*/ 3497821 w 3542742"/>
                <a:gd name="connsiteY12" fmla="*/ 1381163 h 3543548"/>
                <a:gd name="connsiteX13" fmla="*/ 3508665 w 3542742"/>
                <a:gd name="connsiteY13" fmla="*/ 1423908 h 3543548"/>
                <a:gd name="connsiteX14" fmla="*/ 3542206 w 3542742"/>
                <a:gd name="connsiteY14" fmla="*/ 1775206 h 3543548"/>
                <a:gd name="connsiteX15" fmla="*/ 3523481 w 3542742"/>
                <a:gd name="connsiteY15" fmla="*/ 1950792 h 3543548"/>
                <a:gd name="connsiteX16" fmla="*/ 3479853 w 3542742"/>
                <a:gd name="connsiteY16" fmla="*/ 2120830 h 3543548"/>
                <a:gd name="connsiteX17" fmla="*/ 3421723 w 3542742"/>
                <a:gd name="connsiteY17" fmla="*/ 2285194 h 3543548"/>
                <a:gd name="connsiteX18" fmla="*/ 3385156 w 3542742"/>
                <a:gd name="connsiteY18" fmla="*/ 2366902 h 3543548"/>
                <a:gd name="connsiteX19" fmla="*/ 3338123 w 3542742"/>
                <a:gd name="connsiteY19" fmla="*/ 2446468 h 3543548"/>
                <a:gd name="connsiteX20" fmla="*/ 3277913 w 3542742"/>
                <a:gd name="connsiteY20" fmla="*/ 2519917 h 3543548"/>
                <a:gd name="connsiteX21" fmla="*/ 3243237 w 3542742"/>
                <a:gd name="connsiteY21" fmla="*/ 2552513 h 3543548"/>
                <a:gd name="connsiteX22" fmla="*/ 3206670 w 3542742"/>
                <a:gd name="connsiteY22" fmla="*/ 2581704 h 3543548"/>
                <a:gd name="connsiteX23" fmla="*/ 3060842 w 3542742"/>
                <a:gd name="connsiteY23" fmla="*/ 2673689 h 3543548"/>
                <a:gd name="connsiteX24" fmla="*/ 2932668 w 3542742"/>
                <a:gd name="connsiteY24" fmla="*/ 2757415 h 3543548"/>
                <a:gd name="connsiteX25" fmla="*/ 2875232 w 3542742"/>
                <a:gd name="connsiteY25" fmla="*/ 2803881 h 3543548"/>
                <a:gd name="connsiteX26" fmla="*/ 2821264 w 3542742"/>
                <a:gd name="connsiteY26" fmla="*/ 2854256 h 3543548"/>
                <a:gd name="connsiteX27" fmla="*/ 2795225 w 3542742"/>
                <a:gd name="connsiteY27" fmla="*/ 2881177 h 3543548"/>
                <a:gd name="connsiteX28" fmla="*/ 2768430 w 3542742"/>
                <a:gd name="connsiteY28" fmla="*/ 2909863 h 3543548"/>
                <a:gd name="connsiteX29" fmla="*/ 2714714 w 3542742"/>
                <a:gd name="connsiteY29" fmla="*/ 2968118 h 3543548"/>
                <a:gd name="connsiteX30" fmla="*/ 2603625 w 3542742"/>
                <a:gd name="connsiteY30" fmla="*/ 3085449 h 3543548"/>
                <a:gd name="connsiteX31" fmla="*/ 2546190 w 3542742"/>
                <a:gd name="connsiteY31" fmla="*/ 3144398 h 3543548"/>
                <a:gd name="connsiteX32" fmla="*/ 2486799 w 3542742"/>
                <a:gd name="connsiteY32" fmla="*/ 3202716 h 3543548"/>
                <a:gd name="connsiteX33" fmla="*/ 2360075 w 3542742"/>
                <a:gd name="connsiteY33" fmla="*/ 3314877 h 3543548"/>
                <a:gd name="connsiteX34" fmla="*/ 2219102 w 3542742"/>
                <a:gd name="connsiteY34" fmla="*/ 3414428 h 3543548"/>
                <a:gd name="connsiteX35" fmla="*/ 2061862 w 3542742"/>
                <a:gd name="connsiteY35" fmla="*/ 3490967 h 3543548"/>
                <a:gd name="connsiteX36" fmla="*/ 1892203 w 3542742"/>
                <a:gd name="connsiteY36" fmla="*/ 3534659 h 3543548"/>
                <a:gd name="connsiteX37" fmla="*/ 1805387 w 3542742"/>
                <a:gd name="connsiteY37" fmla="*/ 3542729 h 3543548"/>
                <a:gd name="connsiteX38" fmla="*/ 1783699 w 3542742"/>
                <a:gd name="connsiteY38" fmla="*/ 3543422 h 3543548"/>
                <a:gd name="connsiteX39" fmla="*/ 1762011 w 3542742"/>
                <a:gd name="connsiteY39" fmla="*/ 3543548 h 3543548"/>
                <a:gd name="connsiteX40" fmla="*/ 1719895 w 3542742"/>
                <a:gd name="connsiteY40" fmla="*/ 3542603 h 3543548"/>
                <a:gd name="connsiteX41" fmla="*/ 1064711 w 3542742"/>
                <a:gd name="connsiteY41" fmla="*/ 3397153 h 3543548"/>
                <a:gd name="connsiteX42" fmla="*/ 912389 w 3542742"/>
                <a:gd name="connsiteY42" fmla="*/ 3322253 h 3543548"/>
                <a:gd name="connsiteX43" fmla="*/ 768138 w 3542742"/>
                <a:gd name="connsiteY43" fmla="*/ 3232033 h 3543548"/>
                <a:gd name="connsiteX44" fmla="*/ 508510 w 3542742"/>
                <a:gd name="connsiteY44" fmla="*/ 3011432 h 3543548"/>
                <a:gd name="connsiteX45" fmla="*/ 291880 w 3542742"/>
                <a:gd name="connsiteY45" fmla="*/ 2744869 h 3543548"/>
                <a:gd name="connsiteX46" fmla="*/ 130480 w 3542742"/>
                <a:gd name="connsiteY46" fmla="*/ 2439217 h 3543548"/>
                <a:gd name="connsiteX47" fmla="*/ 30866 w 3542742"/>
                <a:gd name="connsiteY47" fmla="*/ 2106518 h 3543548"/>
                <a:gd name="connsiteX48" fmla="*/ 6214 w 3542742"/>
                <a:gd name="connsiteY48" fmla="*/ 1933959 h 3543548"/>
                <a:gd name="connsiteX49" fmla="*/ 351 w 3542742"/>
                <a:gd name="connsiteY49" fmla="*/ 1759697 h 3543548"/>
                <a:gd name="connsiteX50" fmla="*/ 12645 w 3542742"/>
                <a:gd name="connsiteY50" fmla="*/ 1585876 h 3543548"/>
                <a:gd name="connsiteX51" fmla="*/ 42214 w 3542742"/>
                <a:gd name="connsiteY51" fmla="*/ 1414325 h 3543548"/>
                <a:gd name="connsiteX52" fmla="*/ 147125 w 3542742"/>
                <a:gd name="connsiteY52" fmla="*/ 1083581 h 3543548"/>
                <a:gd name="connsiteX53" fmla="*/ 522696 w 3542742"/>
                <a:gd name="connsiteY53" fmla="*/ 505377 h 3543548"/>
                <a:gd name="connsiteX54" fmla="*/ 646457 w 3542742"/>
                <a:gd name="connsiteY54" fmla="*/ 383948 h 3543548"/>
                <a:gd name="connsiteX55" fmla="*/ 784530 w 3542742"/>
                <a:gd name="connsiteY55" fmla="*/ 278912 h 3543548"/>
                <a:gd name="connsiteX56" fmla="*/ 1091947 w 3542742"/>
                <a:gd name="connsiteY56" fmla="*/ 121231 h 3543548"/>
                <a:gd name="connsiteX57" fmla="*/ 1422187 w 3542742"/>
                <a:gd name="connsiteY57" fmla="*/ 31263 h 3543548"/>
                <a:gd name="connsiteX58" fmla="*/ 1760056 w 3542742"/>
                <a:gd name="connsiteY58" fmla="*/ 55 h 3543548"/>
                <a:gd name="connsiteX59" fmla="*/ 1760056 w 3542742"/>
                <a:gd name="connsiteY59" fmla="*/ 128166 h 3543548"/>
                <a:gd name="connsiteX60" fmla="*/ 1452639 w 3542742"/>
                <a:gd name="connsiteY60" fmla="*/ 168138 h 3543548"/>
                <a:gd name="connsiteX61" fmla="*/ 1167919 w 3542742"/>
                <a:gd name="connsiteY61" fmla="*/ 286036 h 3543548"/>
                <a:gd name="connsiteX62" fmla="*/ 916046 w 3542742"/>
                <a:gd name="connsiteY62" fmla="*/ 458217 h 3543548"/>
                <a:gd name="connsiteX63" fmla="*/ 801363 w 3542742"/>
                <a:gd name="connsiteY63" fmla="*/ 557643 h 3543548"/>
                <a:gd name="connsiteX64" fmla="*/ 692796 w 3542742"/>
                <a:gd name="connsiteY64" fmla="*/ 663625 h 3543548"/>
                <a:gd name="connsiteX65" fmla="*/ 371446 w 3542742"/>
                <a:gd name="connsiteY65" fmla="*/ 1175503 h 3543548"/>
                <a:gd name="connsiteX66" fmla="*/ 285071 w 3542742"/>
                <a:gd name="connsiteY66" fmla="*/ 1465456 h 3543548"/>
                <a:gd name="connsiteX67" fmla="*/ 262185 w 3542742"/>
                <a:gd name="connsiteY67" fmla="*/ 1614752 h 3543548"/>
                <a:gd name="connsiteX68" fmla="*/ 251972 w 3542742"/>
                <a:gd name="connsiteY68" fmla="*/ 1765182 h 3543548"/>
                <a:gd name="connsiteX69" fmla="*/ 254241 w 3542742"/>
                <a:gd name="connsiteY69" fmla="*/ 1915927 h 3543548"/>
                <a:gd name="connsiteX70" fmla="*/ 268679 w 3542742"/>
                <a:gd name="connsiteY70" fmla="*/ 2066042 h 3543548"/>
                <a:gd name="connsiteX71" fmla="*/ 339229 w 3542742"/>
                <a:gd name="connsiteY71" fmla="*/ 2360030 h 3543548"/>
                <a:gd name="connsiteX72" fmla="*/ 466016 w 3542742"/>
                <a:gd name="connsiteY72" fmla="*/ 2636302 h 3543548"/>
                <a:gd name="connsiteX73" fmla="*/ 549175 w 3542742"/>
                <a:gd name="connsiteY73" fmla="*/ 2764540 h 3543548"/>
                <a:gd name="connsiteX74" fmla="*/ 595326 w 3542742"/>
                <a:gd name="connsiteY74" fmla="*/ 2825695 h 3543548"/>
                <a:gd name="connsiteX75" fmla="*/ 644755 w 3542742"/>
                <a:gd name="connsiteY75" fmla="*/ 2884959 h 3543548"/>
                <a:gd name="connsiteX76" fmla="*/ 867752 w 3542742"/>
                <a:gd name="connsiteY76" fmla="*/ 3099067 h 3543548"/>
                <a:gd name="connsiteX77" fmla="*/ 898141 w 3542742"/>
                <a:gd name="connsiteY77" fmla="*/ 3123151 h 3543548"/>
                <a:gd name="connsiteX78" fmla="*/ 929097 w 3542742"/>
                <a:gd name="connsiteY78" fmla="*/ 3146604 h 3543548"/>
                <a:gd name="connsiteX79" fmla="*/ 960494 w 3542742"/>
                <a:gd name="connsiteY79" fmla="*/ 3169491 h 3543548"/>
                <a:gd name="connsiteX80" fmla="*/ 992459 w 3542742"/>
                <a:gd name="connsiteY80" fmla="*/ 3191620 h 3543548"/>
                <a:gd name="connsiteX81" fmla="*/ 1125299 w 3542742"/>
                <a:gd name="connsiteY81" fmla="*/ 3272762 h 3543548"/>
                <a:gd name="connsiteX82" fmla="*/ 1413487 w 3542742"/>
                <a:gd name="connsiteY82" fmla="*/ 3392551 h 3543548"/>
                <a:gd name="connsiteX83" fmla="*/ 1722796 w 3542742"/>
                <a:gd name="connsiteY83" fmla="*/ 3439080 h 3543548"/>
                <a:gd name="connsiteX84" fmla="*/ 1761948 w 3542742"/>
                <a:gd name="connsiteY84" fmla="*/ 3439332 h 3543548"/>
                <a:gd name="connsiteX85" fmla="*/ 1799839 w 3542742"/>
                <a:gd name="connsiteY85" fmla="*/ 3437882 h 3543548"/>
                <a:gd name="connsiteX86" fmla="*/ 1874613 w 3542742"/>
                <a:gd name="connsiteY86" fmla="*/ 3428235 h 3543548"/>
                <a:gd name="connsiteX87" fmla="*/ 2016721 w 3542742"/>
                <a:gd name="connsiteY87" fmla="*/ 3382085 h 3543548"/>
                <a:gd name="connsiteX88" fmla="*/ 2144769 w 3542742"/>
                <a:gd name="connsiteY88" fmla="*/ 3303655 h 3543548"/>
                <a:gd name="connsiteX89" fmla="*/ 2259073 w 3542742"/>
                <a:gd name="connsiteY89" fmla="*/ 3202149 h 3543548"/>
                <a:gd name="connsiteX90" fmla="*/ 2364299 w 3542742"/>
                <a:gd name="connsiteY90" fmla="*/ 3086458 h 3543548"/>
                <a:gd name="connsiteX91" fmla="*/ 2415304 w 3542742"/>
                <a:gd name="connsiteY91" fmla="*/ 3025428 h 3543548"/>
                <a:gd name="connsiteX92" fmla="*/ 2466435 w 3542742"/>
                <a:gd name="connsiteY92" fmla="*/ 2963327 h 3543548"/>
                <a:gd name="connsiteX93" fmla="*/ 2572039 w 3542742"/>
                <a:gd name="connsiteY93" fmla="*/ 2838179 h 3543548"/>
                <a:gd name="connsiteX94" fmla="*/ 2628907 w 3542742"/>
                <a:gd name="connsiteY94" fmla="*/ 2777275 h 3543548"/>
                <a:gd name="connsiteX95" fmla="*/ 2658476 w 3542742"/>
                <a:gd name="connsiteY95" fmla="*/ 2747391 h 3543548"/>
                <a:gd name="connsiteX96" fmla="*/ 2690189 w 3542742"/>
                <a:gd name="connsiteY96" fmla="*/ 2717065 h 3543548"/>
                <a:gd name="connsiteX97" fmla="*/ 2830658 w 3542742"/>
                <a:gd name="connsiteY97" fmla="*/ 2608814 h 3543548"/>
                <a:gd name="connsiteX98" fmla="*/ 2981844 w 3542742"/>
                <a:gd name="connsiteY98" fmla="*/ 2526348 h 3543548"/>
                <a:gd name="connsiteX99" fmla="*/ 3053277 w 3542742"/>
                <a:gd name="connsiteY99" fmla="*/ 2491105 h 3543548"/>
                <a:gd name="connsiteX100" fmla="*/ 3116765 w 3542742"/>
                <a:gd name="connsiteY100" fmla="*/ 2454601 h 3543548"/>
                <a:gd name="connsiteX101" fmla="*/ 3213416 w 3542742"/>
                <a:gd name="connsiteY101" fmla="*/ 2360535 h 3543548"/>
                <a:gd name="connsiteX102" fmla="*/ 3274635 w 3542742"/>
                <a:gd name="connsiteY102" fmla="*/ 2231604 h 3543548"/>
                <a:gd name="connsiteX103" fmla="*/ 3304771 w 3542742"/>
                <a:gd name="connsiteY103" fmla="*/ 2083254 h 3543548"/>
                <a:gd name="connsiteX104" fmla="*/ 3310067 w 3542742"/>
                <a:gd name="connsiteY104" fmla="*/ 1932004 h 3543548"/>
                <a:gd name="connsiteX105" fmla="*/ 3300232 w 3542742"/>
                <a:gd name="connsiteY105" fmla="*/ 1782709 h 3543548"/>
                <a:gd name="connsiteX106" fmla="*/ 3277661 w 3542742"/>
                <a:gd name="connsiteY106" fmla="*/ 1635746 h 3543548"/>
                <a:gd name="connsiteX107" fmla="*/ 3242355 w 3542742"/>
                <a:gd name="connsiteY107" fmla="*/ 1491369 h 3543548"/>
                <a:gd name="connsiteX108" fmla="*/ 3146271 w 3542742"/>
                <a:gd name="connsiteY108" fmla="*/ 1207846 h 3543548"/>
                <a:gd name="connsiteX109" fmla="*/ 3004730 w 3542742"/>
                <a:gd name="connsiteY109" fmla="*/ 939014 h 3543548"/>
                <a:gd name="connsiteX110" fmla="*/ 2918419 w 3542742"/>
                <a:gd name="connsiteY110" fmla="*/ 812163 h 3543548"/>
                <a:gd name="connsiteX111" fmla="*/ 2822146 w 3542742"/>
                <a:gd name="connsiteY111" fmla="*/ 691807 h 3543548"/>
                <a:gd name="connsiteX112" fmla="*/ 2602364 w 3542742"/>
                <a:gd name="connsiteY112" fmla="*/ 474042 h 3543548"/>
                <a:gd name="connsiteX113" fmla="*/ 2347907 w 3542742"/>
                <a:gd name="connsiteY113" fmla="*/ 296628 h 3543548"/>
                <a:gd name="connsiteX114" fmla="*/ 2313861 w 3542742"/>
                <a:gd name="connsiteY114" fmla="*/ 277966 h 3543548"/>
                <a:gd name="connsiteX115" fmla="*/ 2279375 w 3542742"/>
                <a:gd name="connsiteY115" fmla="*/ 260187 h 3543548"/>
                <a:gd name="connsiteX116" fmla="*/ 2244320 w 3542742"/>
                <a:gd name="connsiteY116" fmla="*/ 243542 h 3543548"/>
                <a:gd name="connsiteX117" fmla="*/ 2208888 w 3542742"/>
                <a:gd name="connsiteY117" fmla="*/ 227781 h 3543548"/>
                <a:gd name="connsiteX118" fmla="*/ 2063375 w 3542742"/>
                <a:gd name="connsiteY118" fmla="*/ 175136 h 3543548"/>
                <a:gd name="connsiteX119" fmla="*/ 1913008 w 3542742"/>
                <a:gd name="connsiteY119" fmla="*/ 141091 h 3543548"/>
                <a:gd name="connsiteX120" fmla="*/ 1760056 w 3542742"/>
                <a:gd name="connsiteY120" fmla="*/ 128166 h 354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3542742" h="3543548">
                  <a:moveTo>
                    <a:pt x="1760056" y="55"/>
                  </a:moveTo>
                  <a:cubicBezTo>
                    <a:pt x="1817429" y="-512"/>
                    <a:pt x="1874676" y="3333"/>
                    <a:pt x="1931292" y="10647"/>
                  </a:cubicBezTo>
                  <a:cubicBezTo>
                    <a:pt x="1987971" y="17645"/>
                    <a:pt x="2043957" y="28678"/>
                    <a:pt x="2099186" y="42360"/>
                  </a:cubicBezTo>
                  <a:cubicBezTo>
                    <a:pt x="2209645" y="69848"/>
                    <a:pt x="2316635" y="109189"/>
                    <a:pt x="2419150" y="157609"/>
                  </a:cubicBezTo>
                  <a:cubicBezTo>
                    <a:pt x="2470344" y="182009"/>
                    <a:pt x="2520655" y="208236"/>
                    <a:pt x="2569643" y="236796"/>
                  </a:cubicBezTo>
                  <a:cubicBezTo>
                    <a:pt x="2618757" y="265168"/>
                    <a:pt x="2666735" y="295493"/>
                    <a:pt x="2713264" y="328089"/>
                  </a:cubicBezTo>
                  <a:cubicBezTo>
                    <a:pt x="2806321" y="393153"/>
                    <a:pt x="2894839" y="465090"/>
                    <a:pt x="2976927" y="544277"/>
                  </a:cubicBezTo>
                  <a:cubicBezTo>
                    <a:pt x="3059014" y="623464"/>
                    <a:pt x="3135427" y="709145"/>
                    <a:pt x="3204085" y="801382"/>
                  </a:cubicBezTo>
                  <a:cubicBezTo>
                    <a:pt x="3272995" y="893431"/>
                    <a:pt x="3333836" y="992100"/>
                    <a:pt x="3385976" y="1095938"/>
                  </a:cubicBezTo>
                  <a:cubicBezTo>
                    <a:pt x="3411825" y="1147952"/>
                    <a:pt x="3435216" y="1201416"/>
                    <a:pt x="3456336" y="1255951"/>
                  </a:cubicBezTo>
                  <a:cubicBezTo>
                    <a:pt x="3461506" y="1269632"/>
                    <a:pt x="3466865" y="1283251"/>
                    <a:pt x="3471530" y="1297121"/>
                  </a:cubicBezTo>
                  <a:lnTo>
                    <a:pt x="3485464" y="1338858"/>
                  </a:lnTo>
                  <a:lnTo>
                    <a:pt x="3497821" y="1381163"/>
                  </a:lnTo>
                  <a:cubicBezTo>
                    <a:pt x="3501856" y="1395285"/>
                    <a:pt x="3505134" y="1409660"/>
                    <a:pt x="3508665" y="1423908"/>
                  </a:cubicBezTo>
                  <a:cubicBezTo>
                    <a:pt x="3535649" y="1538528"/>
                    <a:pt x="3545232" y="1657371"/>
                    <a:pt x="3542206" y="1775206"/>
                  </a:cubicBezTo>
                  <a:cubicBezTo>
                    <a:pt x="3540630" y="1834155"/>
                    <a:pt x="3534388" y="1892978"/>
                    <a:pt x="3523481" y="1950792"/>
                  </a:cubicBezTo>
                  <a:cubicBezTo>
                    <a:pt x="3512511" y="2008606"/>
                    <a:pt x="3497317" y="2065348"/>
                    <a:pt x="3479853" y="2120830"/>
                  </a:cubicBezTo>
                  <a:cubicBezTo>
                    <a:pt x="3462452" y="2176437"/>
                    <a:pt x="3443790" y="2230532"/>
                    <a:pt x="3421723" y="2285194"/>
                  </a:cubicBezTo>
                  <a:cubicBezTo>
                    <a:pt x="3410690" y="2312493"/>
                    <a:pt x="3398711" y="2339792"/>
                    <a:pt x="3385156" y="2366902"/>
                  </a:cubicBezTo>
                  <a:cubicBezTo>
                    <a:pt x="3371349" y="2393886"/>
                    <a:pt x="3356091" y="2420745"/>
                    <a:pt x="3338123" y="2446468"/>
                  </a:cubicBezTo>
                  <a:cubicBezTo>
                    <a:pt x="3320407" y="2472317"/>
                    <a:pt x="3300169" y="2497094"/>
                    <a:pt x="3277913" y="2519917"/>
                  </a:cubicBezTo>
                  <a:cubicBezTo>
                    <a:pt x="3266754" y="2531266"/>
                    <a:pt x="3255153" y="2542173"/>
                    <a:pt x="3243237" y="2552513"/>
                  </a:cubicBezTo>
                  <a:cubicBezTo>
                    <a:pt x="3231321" y="2562789"/>
                    <a:pt x="3219027" y="2572436"/>
                    <a:pt x="3206670" y="2581704"/>
                  </a:cubicBezTo>
                  <a:cubicBezTo>
                    <a:pt x="3156989" y="2618649"/>
                    <a:pt x="3106677" y="2646327"/>
                    <a:pt x="3060842" y="2673689"/>
                  </a:cubicBezTo>
                  <a:cubicBezTo>
                    <a:pt x="3014755" y="2700799"/>
                    <a:pt x="2972261" y="2727720"/>
                    <a:pt x="2932668" y="2757415"/>
                  </a:cubicBezTo>
                  <a:cubicBezTo>
                    <a:pt x="2912745" y="2772105"/>
                    <a:pt x="2893705" y="2787678"/>
                    <a:pt x="2875232" y="2803881"/>
                  </a:cubicBezTo>
                  <a:cubicBezTo>
                    <a:pt x="2856633" y="2819895"/>
                    <a:pt x="2838728" y="2836855"/>
                    <a:pt x="2821264" y="2854256"/>
                  </a:cubicBezTo>
                  <a:cubicBezTo>
                    <a:pt x="2812437" y="2863082"/>
                    <a:pt x="2804178" y="2871720"/>
                    <a:pt x="2795225" y="2881177"/>
                  </a:cubicBezTo>
                  <a:lnTo>
                    <a:pt x="2768430" y="2909863"/>
                  </a:lnTo>
                  <a:lnTo>
                    <a:pt x="2714714" y="2968118"/>
                  </a:lnTo>
                  <a:cubicBezTo>
                    <a:pt x="2678588" y="3007145"/>
                    <a:pt x="2641328" y="3046045"/>
                    <a:pt x="2603625" y="3085449"/>
                  </a:cubicBezTo>
                  <a:cubicBezTo>
                    <a:pt x="2584774" y="3105119"/>
                    <a:pt x="2565545" y="3124727"/>
                    <a:pt x="2546190" y="3144398"/>
                  </a:cubicBezTo>
                  <a:cubicBezTo>
                    <a:pt x="2526708" y="3163942"/>
                    <a:pt x="2506911" y="3183361"/>
                    <a:pt x="2486799" y="3202716"/>
                  </a:cubicBezTo>
                  <a:cubicBezTo>
                    <a:pt x="2446638" y="3241427"/>
                    <a:pt x="2404460" y="3279066"/>
                    <a:pt x="2360075" y="3314877"/>
                  </a:cubicBezTo>
                  <a:cubicBezTo>
                    <a:pt x="2315753" y="3350688"/>
                    <a:pt x="2268783" y="3384355"/>
                    <a:pt x="2219102" y="3414428"/>
                  </a:cubicBezTo>
                  <a:cubicBezTo>
                    <a:pt x="2169421" y="3444438"/>
                    <a:pt x="2116776" y="3470540"/>
                    <a:pt x="2061862" y="3490967"/>
                  </a:cubicBezTo>
                  <a:cubicBezTo>
                    <a:pt x="2006948" y="3511457"/>
                    <a:pt x="1949891" y="3526211"/>
                    <a:pt x="1892203" y="3534659"/>
                  </a:cubicBezTo>
                  <a:cubicBezTo>
                    <a:pt x="1863327" y="3538757"/>
                    <a:pt x="1834389" y="3541657"/>
                    <a:pt x="1805387" y="3542729"/>
                  </a:cubicBezTo>
                  <a:lnTo>
                    <a:pt x="1783699" y="3543422"/>
                  </a:lnTo>
                  <a:lnTo>
                    <a:pt x="1762011" y="3543548"/>
                  </a:lnTo>
                  <a:lnTo>
                    <a:pt x="1719895" y="3542603"/>
                  </a:lnTo>
                  <a:cubicBezTo>
                    <a:pt x="1495637" y="3535226"/>
                    <a:pt x="1272577" y="3486491"/>
                    <a:pt x="1064711" y="3397153"/>
                  </a:cubicBezTo>
                  <a:cubicBezTo>
                    <a:pt x="1012823" y="3374708"/>
                    <a:pt x="961818" y="3349868"/>
                    <a:pt x="912389" y="3322253"/>
                  </a:cubicBezTo>
                  <a:cubicBezTo>
                    <a:pt x="862771" y="3294828"/>
                    <a:pt x="814666" y="3264629"/>
                    <a:pt x="768138" y="3232033"/>
                  </a:cubicBezTo>
                  <a:cubicBezTo>
                    <a:pt x="675206" y="3166843"/>
                    <a:pt x="588454" y="3092573"/>
                    <a:pt x="508510" y="3011432"/>
                  </a:cubicBezTo>
                  <a:cubicBezTo>
                    <a:pt x="428629" y="2930479"/>
                    <a:pt x="355243" y="2840764"/>
                    <a:pt x="291880" y="2744869"/>
                  </a:cubicBezTo>
                  <a:cubicBezTo>
                    <a:pt x="228455" y="2648785"/>
                    <a:pt x="174424" y="2546271"/>
                    <a:pt x="130480" y="2439217"/>
                  </a:cubicBezTo>
                  <a:cubicBezTo>
                    <a:pt x="86473" y="2332227"/>
                    <a:pt x="53311" y="2220507"/>
                    <a:pt x="30866" y="2106518"/>
                  </a:cubicBezTo>
                  <a:cubicBezTo>
                    <a:pt x="19517" y="2049524"/>
                    <a:pt x="11573" y="1991836"/>
                    <a:pt x="6214" y="1933959"/>
                  </a:cubicBezTo>
                  <a:cubicBezTo>
                    <a:pt x="1549" y="1876018"/>
                    <a:pt x="-973" y="1817826"/>
                    <a:pt x="351" y="1759697"/>
                  </a:cubicBezTo>
                  <a:cubicBezTo>
                    <a:pt x="1360" y="1701567"/>
                    <a:pt x="5521" y="1643501"/>
                    <a:pt x="12645" y="1585876"/>
                  </a:cubicBezTo>
                  <a:cubicBezTo>
                    <a:pt x="19643" y="1528188"/>
                    <a:pt x="29605" y="1470941"/>
                    <a:pt x="42214" y="1414325"/>
                  </a:cubicBezTo>
                  <a:cubicBezTo>
                    <a:pt x="67307" y="1301093"/>
                    <a:pt x="102487" y="1190256"/>
                    <a:pt x="147125" y="1083581"/>
                  </a:cubicBezTo>
                  <a:cubicBezTo>
                    <a:pt x="236462" y="870230"/>
                    <a:pt x="364006" y="673334"/>
                    <a:pt x="522696" y="505377"/>
                  </a:cubicBezTo>
                  <a:cubicBezTo>
                    <a:pt x="562541" y="463576"/>
                    <a:pt x="603270" y="422533"/>
                    <a:pt x="646457" y="383948"/>
                  </a:cubicBezTo>
                  <a:cubicBezTo>
                    <a:pt x="689644" y="345426"/>
                    <a:pt x="736488" y="311066"/>
                    <a:pt x="784530" y="278912"/>
                  </a:cubicBezTo>
                  <a:cubicBezTo>
                    <a:pt x="880803" y="214730"/>
                    <a:pt x="984515" y="162086"/>
                    <a:pt x="1091947" y="121231"/>
                  </a:cubicBezTo>
                  <a:cubicBezTo>
                    <a:pt x="1199379" y="80251"/>
                    <a:pt x="1310468" y="51312"/>
                    <a:pt x="1422187" y="31263"/>
                  </a:cubicBezTo>
                  <a:cubicBezTo>
                    <a:pt x="1534033" y="11277"/>
                    <a:pt x="1647013" y="875"/>
                    <a:pt x="1760056" y="55"/>
                  </a:cubicBezTo>
                  <a:close/>
                  <a:moveTo>
                    <a:pt x="1760056" y="128166"/>
                  </a:moveTo>
                  <a:cubicBezTo>
                    <a:pt x="1656281" y="127410"/>
                    <a:pt x="1552442" y="140902"/>
                    <a:pt x="1452639" y="168138"/>
                  </a:cubicBezTo>
                  <a:cubicBezTo>
                    <a:pt x="1352710" y="195122"/>
                    <a:pt x="1257382" y="236355"/>
                    <a:pt x="1167919" y="286036"/>
                  </a:cubicBezTo>
                  <a:cubicBezTo>
                    <a:pt x="1078392" y="335843"/>
                    <a:pt x="994602" y="394351"/>
                    <a:pt x="916046" y="458217"/>
                  </a:cubicBezTo>
                  <a:cubicBezTo>
                    <a:pt x="876642" y="490119"/>
                    <a:pt x="839129" y="524039"/>
                    <a:pt x="801363" y="557643"/>
                  </a:cubicBezTo>
                  <a:cubicBezTo>
                    <a:pt x="763598" y="591184"/>
                    <a:pt x="726779" y="626049"/>
                    <a:pt x="692796" y="663625"/>
                  </a:cubicBezTo>
                  <a:cubicBezTo>
                    <a:pt x="555921" y="812983"/>
                    <a:pt x="446661" y="987686"/>
                    <a:pt x="371446" y="1175503"/>
                  </a:cubicBezTo>
                  <a:cubicBezTo>
                    <a:pt x="333807" y="1269380"/>
                    <a:pt x="304742" y="1366599"/>
                    <a:pt x="285071" y="1465456"/>
                  </a:cubicBezTo>
                  <a:cubicBezTo>
                    <a:pt x="275299" y="1514885"/>
                    <a:pt x="267733" y="1564755"/>
                    <a:pt x="262185" y="1614752"/>
                  </a:cubicBezTo>
                  <a:cubicBezTo>
                    <a:pt x="256826" y="1664748"/>
                    <a:pt x="253422" y="1714996"/>
                    <a:pt x="251972" y="1765182"/>
                  </a:cubicBezTo>
                  <a:cubicBezTo>
                    <a:pt x="250711" y="1815430"/>
                    <a:pt x="251089" y="1865742"/>
                    <a:pt x="254241" y="1915927"/>
                  </a:cubicBezTo>
                  <a:cubicBezTo>
                    <a:pt x="256763" y="1966113"/>
                    <a:pt x="261870" y="2016172"/>
                    <a:pt x="268679" y="2066042"/>
                  </a:cubicBezTo>
                  <a:cubicBezTo>
                    <a:pt x="282676" y="2165719"/>
                    <a:pt x="306003" y="2264388"/>
                    <a:pt x="339229" y="2360030"/>
                  </a:cubicBezTo>
                  <a:cubicBezTo>
                    <a:pt x="372391" y="2455610"/>
                    <a:pt x="414759" y="2548415"/>
                    <a:pt x="466016" y="2636302"/>
                  </a:cubicBezTo>
                  <a:cubicBezTo>
                    <a:pt x="491739" y="2680183"/>
                    <a:pt x="519417" y="2723118"/>
                    <a:pt x="549175" y="2764540"/>
                  </a:cubicBezTo>
                  <a:cubicBezTo>
                    <a:pt x="563991" y="2785345"/>
                    <a:pt x="579501" y="2805646"/>
                    <a:pt x="595326" y="2825695"/>
                  </a:cubicBezTo>
                  <a:cubicBezTo>
                    <a:pt x="611403" y="2845681"/>
                    <a:pt x="627795" y="2865541"/>
                    <a:pt x="644755" y="2884959"/>
                  </a:cubicBezTo>
                  <a:cubicBezTo>
                    <a:pt x="712404" y="2962633"/>
                    <a:pt x="787241" y="3034255"/>
                    <a:pt x="867752" y="3099067"/>
                  </a:cubicBezTo>
                  <a:cubicBezTo>
                    <a:pt x="877965" y="3107011"/>
                    <a:pt x="887864" y="3115333"/>
                    <a:pt x="898141" y="3123151"/>
                  </a:cubicBezTo>
                  <a:lnTo>
                    <a:pt x="929097" y="3146604"/>
                  </a:lnTo>
                  <a:lnTo>
                    <a:pt x="960494" y="3169491"/>
                  </a:lnTo>
                  <a:lnTo>
                    <a:pt x="992459" y="3191620"/>
                  </a:lnTo>
                  <a:cubicBezTo>
                    <a:pt x="1035457" y="3220496"/>
                    <a:pt x="1079653" y="3247795"/>
                    <a:pt x="1125299" y="3272762"/>
                  </a:cubicBezTo>
                  <a:cubicBezTo>
                    <a:pt x="1216465" y="3322632"/>
                    <a:pt x="1312864" y="3364117"/>
                    <a:pt x="1413487" y="3392551"/>
                  </a:cubicBezTo>
                  <a:cubicBezTo>
                    <a:pt x="1514047" y="3420922"/>
                    <a:pt x="1618263" y="3436684"/>
                    <a:pt x="1722796" y="3439080"/>
                  </a:cubicBezTo>
                  <a:lnTo>
                    <a:pt x="1761948" y="3439332"/>
                  </a:lnTo>
                  <a:cubicBezTo>
                    <a:pt x="1774620" y="3439143"/>
                    <a:pt x="1787230" y="3438764"/>
                    <a:pt x="1799839" y="3437882"/>
                  </a:cubicBezTo>
                  <a:cubicBezTo>
                    <a:pt x="1824995" y="3436053"/>
                    <a:pt x="1850024" y="3433027"/>
                    <a:pt x="1874613" y="3428235"/>
                  </a:cubicBezTo>
                  <a:cubicBezTo>
                    <a:pt x="1923852" y="3418841"/>
                    <a:pt x="1971579" y="3403269"/>
                    <a:pt x="2016721" y="3382085"/>
                  </a:cubicBezTo>
                  <a:cubicBezTo>
                    <a:pt x="2061988" y="3361090"/>
                    <a:pt x="2104545" y="3334169"/>
                    <a:pt x="2144769" y="3303655"/>
                  </a:cubicBezTo>
                  <a:cubicBezTo>
                    <a:pt x="2185056" y="3273266"/>
                    <a:pt x="2222821" y="3238779"/>
                    <a:pt x="2259073" y="3202149"/>
                  </a:cubicBezTo>
                  <a:cubicBezTo>
                    <a:pt x="2295388" y="3165519"/>
                    <a:pt x="2329938" y="3126429"/>
                    <a:pt x="2364299" y="3086458"/>
                  </a:cubicBezTo>
                  <a:cubicBezTo>
                    <a:pt x="2381448" y="3066409"/>
                    <a:pt x="2398344" y="3046045"/>
                    <a:pt x="2415304" y="3025428"/>
                  </a:cubicBezTo>
                  <a:lnTo>
                    <a:pt x="2466435" y="2963327"/>
                  </a:lnTo>
                  <a:cubicBezTo>
                    <a:pt x="2500796" y="2921716"/>
                    <a:pt x="2535156" y="2879285"/>
                    <a:pt x="2572039" y="2838179"/>
                  </a:cubicBezTo>
                  <a:cubicBezTo>
                    <a:pt x="2590512" y="2817625"/>
                    <a:pt x="2609426" y="2797324"/>
                    <a:pt x="2628907" y="2777275"/>
                  </a:cubicBezTo>
                  <a:lnTo>
                    <a:pt x="2658476" y="2747391"/>
                  </a:lnTo>
                  <a:cubicBezTo>
                    <a:pt x="2668438" y="2737493"/>
                    <a:pt x="2679408" y="2726964"/>
                    <a:pt x="2690189" y="2717065"/>
                  </a:cubicBezTo>
                  <a:cubicBezTo>
                    <a:pt x="2733439" y="2676904"/>
                    <a:pt x="2780977" y="2640589"/>
                    <a:pt x="2830658" y="2608814"/>
                  </a:cubicBezTo>
                  <a:cubicBezTo>
                    <a:pt x="2880276" y="2576912"/>
                    <a:pt x="2932353" y="2550369"/>
                    <a:pt x="2981844" y="2526348"/>
                  </a:cubicBezTo>
                  <a:cubicBezTo>
                    <a:pt x="3006559" y="2514369"/>
                    <a:pt x="3030643" y="2502895"/>
                    <a:pt x="3053277" y="2491105"/>
                  </a:cubicBezTo>
                  <a:cubicBezTo>
                    <a:pt x="3075973" y="2479441"/>
                    <a:pt x="3097346" y="2467651"/>
                    <a:pt x="3116765" y="2454601"/>
                  </a:cubicBezTo>
                  <a:cubicBezTo>
                    <a:pt x="3155854" y="2428877"/>
                    <a:pt x="3187504" y="2398300"/>
                    <a:pt x="3213416" y="2360535"/>
                  </a:cubicBezTo>
                  <a:cubicBezTo>
                    <a:pt x="3239139" y="2322833"/>
                    <a:pt x="3259440" y="2278826"/>
                    <a:pt x="3274635" y="2231604"/>
                  </a:cubicBezTo>
                  <a:cubicBezTo>
                    <a:pt x="3289703" y="2184444"/>
                    <a:pt x="3299349" y="2133565"/>
                    <a:pt x="3304771" y="2083254"/>
                  </a:cubicBezTo>
                  <a:cubicBezTo>
                    <a:pt x="3310004" y="2032753"/>
                    <a:pt x="3311139" y="1982127"/>
                    <a:pt x="3310067" y="1932004"/>
                  </a:cubicBezTo>
                  <a:cubicBezTo>
                    <a:pt x="3308491" y="1881819"/>
                    <a:pt x="3305086" y="1832075"/>
                    <a:pt x="3300232" y="1782709"/>
                  </a:cubicBezTo>
                  <a:cubicBezTo>
                    <a:pt x="3295377" y="1733343"/>
                    <a:pt x="3288001" y="1684229"/>
                    <a:pt x="3277661" y="1635746"/>
                  </a:cubicBezTo>
                  <a:cubicBezTo>
                    <a:pt x="3267447" y="1587200"/>
                    <a:pt x="3255279" y="1539221"/>
                    <a:pt x="3242355" y="1491369"/>
                  </a:cubicBezTo>
                  <a:cubicBezTo>
                    <a:pt x="3216505" y="1395726"/>
                    <a:pt x="3186117" y="1300336"/>
                    <a:pt x="3146271" y="1207846"/>
                  </a:cubicBezTo>
                  <a:cubicBezTo>
                    <a:pt x="3106425" y="1115356"/>
                    <a:pt x="3059014" y="1025388"/>
                    <a:pt x="3004730" y="939014"/>
                  </a:cubicBezTo>
                  <a:cubicBezTo>
                    <a:pt x="2977431" y="895890"/>
                    <a:pt x="2948745" y="853522"/>
                    <a:pt x="2918419" y="812163"/>
                  </a:cubicBezTo>
                  <a:cubicBezTo>
                    <a:pt x="2888093" y="770805"/>
                    <a:pt x="2855750" y="730833"/>
                    <a:pt x="2822146" y="691807"/>
                  </a:cubicBezTo>
                  <a:cubicBezTo>
                    <a:pt x="2755127" y="613628"/>
                    <a:pt x="2681614" y="540557"/>
                    <a:pt x="2602364" y="474042"/>
                  </a:cubicBezTo>
                  <a:cubicBezTo>
                    <a:pt x="2523304" y="407276"/>
                    <a:pt x="2438127" y="347507"/>
                    <a:pt x="2347907" y="296628"/>
                  </a:cubicBezTo>
                  <a:cubicBezTo>
                    <a:pt x="2336558" y="290449"/>
                    <a:pt x="2325273" y="284019"/>
                    <a:pt x="2313861" y="277966"/>
                  </a:cubicBezTo>
                  <a:lnTo>
                    <a:pt x="2279375" y="260187"/>
                  </a:lnTo>
                  <a:lnTo>
                    <a:pt x="2244320" y="243542"/>
                  </a:lnTo>
                  <a:cubicBezTo>
                    <a:pt x="2232594" y="238057"/>
                    <a:pt x="2220678" y="233077"/>
                    <a:pt x="2208888" y="227781"/>
                  </a:cubicBezTo>
                  <a:cubicBezTo>
                    <a:pt x="2161477" y="207227"/>
                    <a:pt x="2112741" y="189889"/>
                    <a:pt x="2063375" y="175136"/>
                  </a:cubicBezTo>
                  <a:cubicBezTo>
                    <a:pt x="2014010" y="160447"/>
                    <a:pt x="1963698" y="149224"/>
                    <a:pt x="1913008" y="141091"/>
                  </a:cubicBezTo>
                  <a:cubicBezTo>
                    <a:pt x="1862255" y="133084"/>
                    <a:pt x="1811124" y="128797"/>
                    <a:pt x="1760056" y="12816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523E1C70-159F-4B52-87F0-6AEA26289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6372" y="505450"/>
              <a:ext cx="3902610" cy="3839309"/>
            </a:xfrm>
            <a:custGeom>
              <a:avLst/>
              <a:gdLst>
                <a:gd name="connsiteX0" fmla="*/ 1951305 w 3902610"/>
                <a:gd name="connsiteY0" fmla="*/ 0 h 3839309"/>
                <a:gd name="connsiteX1" fmla="*/ 0 w 3902610"/>
                <a:gd name="connsiteY1" fmla="*/ 1919655 h 3839309"/>
                <a:gd name="connsiteX2" fmla="*/ 1951305 w 3902610"/>
                <a:gd name="connsiteY2" fmla="*/ 3839310 h 3839309"/>
                <a:gd name="connsiteX3" fmla="*/ 3902610 w 3902610"/>
                <a:gd name="connsiteY3" fmla="*/ 1919655 h 3839309"/>
                <a:gd name="connsiteX4" fmla="*/ 1951305 w 3902610"/>
                <a:gd name="connsiteY4" fmla="*/ 0 h 3839309"/>
                <a:gd name="connsiteX5" fmla="*/ 3663410 w 3902610"/>
                <a:gd name="connsiteY5" fmla="*/ 2084838 h 3839309"/>
                <a:gd name="connsiteX6" fmla="*/ 3659059 w 3902610"/>
                <a:gd name="connsiteY6" fmla="*/ 2125188 h 3839309"/>
                <a:gd name="connsiteX7" fmla="*/ 3653259 w 3902610"/>
                <a:gd name="connsiteY7" fmla="*/ 2165412 h 3839309"/>
                <a:gd name="connsiteX8" fmla="*/ 3646387 w 3902610"/>
                <a:gd name="connsiteY8" fmla="*/ 2205573 h 3839309"/>
                <a:gd name="connsiteX9" fmla="*/ 3606478 w 3902610"/>
                <a:gd name="connsiteY9" fmla="*/ 2362875 h 3839309"/>
                <a:gd name="connsiteX10" fmla="*/ 3539459 w 3902610"/>
                <a:gd name="connsiteY10" fmla="*/ 2504479 h 3839309"/>
                <a:gd name="connsiteX11" fmla="*/ 3431586 w 3902610"/>
                <a:gd name="connsiteY11" fmla="*/ 2615820 h 3839309"/>
                <a:gd name="connsiteX12" fmla="*/ 3288028 w 3902610"/>
                <a:gd name="connsiteY12" fmla="*/ 2703897 h 3839309"/>
                <a:gd name="connsiteX13" fmla="*/ 3002551 w 3902610"/>
                <a:gd name="connsiteY13" fmla="*/ 2912330 h 3839309"/>
                <a:gd name="connsiteX14" fmla="*/ 2941521 w 3902610"/>
                <a:gd name="connsiteY14" fmla="*/ 2974810 h 3839309"/>
                <a:gd name="connsiteX15" fmla="*/ 2882320 w 3902610"/>
                <a:gd name="connsiteY15" fmla="*/ 3037983 h 3839309"/>
                <a:gd name="connsiteX16" fmla="*/ 2765053 w 3902610"/>
                <a:gd name="connsiteY16" fmla="*/ 3164140 h 3839309"/>
                <a:gd name="connsiteX17" fmla="*/ 2705978 w 3902610"/>
                <a:gd name="connsiteY17" fmla="*/ 3226241 h 3839309"/>
                <a:gd name="connsiteX18" fmla="*/ 2645579 w 3902610"/>
                <a:gd name="connsiteY18" fmla="*/ 3286640 h 3839309"/>
                <a:gd name="connsiteX19" fmla="*/ 2519043 w 3902610"/>
                <a:gd name="connsiteY19" fmla="*/ 3399746 h 3839309"/>
                <a:gd name="connsiteX20" fmla="*/ 2381097 w 3902610"/>
                <a:gd name="connsiteY20" fmla="*/ 3495326 h 3839309"/>
                <a:gd name="connsiteX21" fmla="*/ 2230540 w 3902610"/>
                <a:gd name="connsiteY21" fmla="*/ 3564299 h 3839309"/>
                <a:gd name="connsiteX22" fmla="*/ 2191199 w 3902610"/>
                <a:gd name="connsiteY22" fmla="*/ 3576467 h 3839309"/>
                <a:gd name="connsiteX23" fmla="*/ 2151353 w 3902610"/>
                <a:gd name="connsiteY23" fmla="*/ 3586491 h 3839309"/>
                <a:gd name="connsiteX24" fmla="*/ 2111003 w 3902610"/>
                <a:gd name="connsiteY24" fmla="*/ 3594120 h 3839309"/>
                <a:gd name="connsiteX25" fmla="*/ 2070338 w 3902610"/>
                <a:gd name="connsiteY25" fmla="*/ 3599542 h 3839309"/>
                <a:gd name="connsiteX26" fmla="*/ 2029420 w 3902610"/>
                <a:gd name="connsiteY26" fmla="*/ 3602884 h 3839309"/>
                <a:gd name="connsiteX27" fmla="*/ 1988377 w 3902610"/>
                <a:gd name="connsiteY27" fmla="*/ 3604208 h 3839309"/>
                <a:gd name="connsiteX28" fmla="*/ 1947207 w 3902610"/>
                <a:gd name="connsiteY28" fmla="*/ 3603577 h 3839309"/>
                <a:gd name="connsiteX29" fmla="*/ 1905092 w 3902610"/>
                <a:gd name="connsiteY29" fmla="*/ 3600866 h 3839309"/>
                <a:gd name="connsiteX30" fmla="*/ 1574095 w 3902610"/>
                <a:gd name="connsiteY30" fmla="*/ 3547655 h 3839309"/>
                <a:gd name="connsiteX31" fmla="*/ 1493962 w 3902610"/>
                <a:gd name="connsiteY31" fmla="*/ 3524264 h 3839309"/>
                <a:gd name="connsiteX32" fmla="*/ 1415279 w 3902610"/>
                <a:gd name="connsiteY32" fmla="*/ 3496965 h 3839309"/>
                <a:gd name="connsiteX33" fmla="*/ 1376568 w 3902610"/>
                <a:gd name="connsiteY33" fmla="*/ 3481960 h 3839309"/>
                <a:gd name="connsiteX34" fmla="*/ 1338110 w 3902610"/>
                <a:gd name="connsiteY34" fmla="*/ 3466261 h 3839309"/>
                <a:gd name="connsiteX35" fmla="*/ 1318881 w 3902610"/>
                <a:gd name="connsiteY35" fmla="*/ 3458443 h 3839309"/>
                <a:gd name="connsiteX36" fmla="*/ 1300093 w 3902610"/>
                <a:gd name="connsiteY36" fmla="*/ 3449617 h 3839309"/>
                <a:gd name="connsiteX37" fmla="*/ 1262579 w 3902610"/>
                <a:gd name="connsiteY37" fmla="*/ 3432026 h 3839309"/>
                <a:gd name="connsiteX38" fmla="*/ 735570 w 3902610"/>
                <a:gd name="connsiteY38" fmla="*/ 3044224 h 3839309"/>
                <a:gd name="connsiteX39" fmla="*/ 395935 w 3902610"/>
                <a:gd name="connsiteY39" fmla="*/ 2493950 h 3839309"/>
                <a:gd name="connsiteX40" fmla="*/ 310191 w 3902610"/>
                <a:gd name="connsiteY40" fmla="*/ 2182876 h 3839309"/>
                <a:gd name="connsiteX41" fmla="*/ 283396 w 3902610"/>
                <a:gd name="connsiteY41" fmla="*/ 1861526 h 3839309"/>
                <a:gd name="connsiteX42" fmla="*/ 314479 w 3902610"/>
                <a:gd name="connsiteY42" fmla="*/ 1540175 h 3839309"/>
                <a:gd name="connsiteX43" fmla="*/ 405077 w 3902610"/>
                <a:gd name="connsiteY43" fmla="*/ 1229290 h 3839309"/>
                <a:gd name="connsiteX44" fmla="*/ 746981 w 3902610"/>
                <a:gd name="connsiteY44" fmla="*/ 672081 h 3839309"/>
                <a:gd name="connsiteX45" fmla="*/ 1283196 w 3902610"/>
                <a:gd name="connsiteY45" fmla="*/ 270282 h 3839309"/>
                <a:gd name="connsiteX46" fmla="*/ 1322222 w 3902610"/>
                <a:gd name="connsiteY46" fmla="*/ 252945 h 3839309"/>
                <a:gd name="connsiteX47" fmla="*/ 1361563 w 3902610"/>
                <a:gd name="connsiteY47" fmla="*/ 236174 h 3839309"/>
                <a:gd name="connsiteX48" fmla="*/ 1401598 w 3902610"/>
                <a:gd name="connsiteY48" fmla="*/ 220980 h 3839309"/>
                <a:gd name="connsiteX49" fmla="*/ 1441948 w 3902610"/>
                <a:gd name="connsiteY49" fmla="*/ 206416 h 3839309"/>
                <a:gd name="connsiteX50" fmla="*/ 1482803 w 3902610"/>
                <a:gd name="connsiteY50" fmla="*/ 193302 h 3839309"/>
                <a:gd name="connsiteX51" fmla="*/ 1523909 w 3902610"/>
                <a:gd name="connsiteY51" fmla="*/ 180882 h 3839309"/>
                <a:gd name="connsiteX52" fmla="*/ 1565520 w 3902610"/>
                <a:gd name="connsiteY52" fmla="*/ 170038 h 3839309"/>
                <a:gd name="connsiteX53" fmla="*/ 1586389 w 3902610"/>
                <a:gd name="connsiteY53" fmla="*/ 164679 h 3839309"/>
                <a:gd name="connsiteX54" fmla="*/ 1596792 w 3902610"/>
                <a:gd name="connsiteY54" fmla="*/ 162031 h 3839309"/>
                <a:gd name="connsiteX55" fmla="*/ 1607321 w 3902610"/>
                <a:gd name="connsiteY55" fmla="*/ 159887 h 3839309"/>
                <a:gd name="connsiteX56" fmla="*/ 1949666 w 3902610"/>
                <a:gd name="connsiteY56" fmla="*/ 121933 h 3839309"/>
                <a:gd name="connsiteX57" fmla="*/ 2290246 w 3902610"/>
                <a:gd name="connsiteY57" fmla="*/ 168209 h 3839309"/>
                <a:gd name="connsiteX58" fmla="*/ 2453222 w 3902610"/>
                <a:gd name="connsiteY58" fmla="*/ 222556 h 3839309"/>
                <a:gd name="connsiteX59" fmla="*/ 2608696 w 3902610"/>
                <a:gd name="connsiteY59" fmla="*/ 294366 h 3839309"/>
                <a:gd name="connsiteX60" fmla="*/ 2755596 w 3902610"/>
                <a:gd name="connsiteY60" fmla="*/ 381056 h 3839309"/>
                <a:gd name="connsiteX61" fmla="*/ 2893038 w 3902610"/>
                <a:gd name="connsiteY61" fmla="*/ 480796 h 3839309"/>
                <a:gd name="connsiteX62" fmla="*/ 3021024 w 3902610"/>
                <a:gd name="connsiteY62" fmla="*/ 591003 h 3839309"/>
                <a:gd name="connsiteX63" fmla="*/ 3138922 w 3902610"/>
                <a:gd name="connsiteY63" fmla="*/ 710666 h 3839309"/>
                <a:gd name="connsiteX64" fmla="*/ 3247111 w 3902610"/>
                <a:gd name="connsiteY64" fmla="*/ 837895 h 3839309"/>
                <a:gd name="connsiteX65" fmla="*/ 3344833 w 3902610"/>
                <a:gd name="connsiteY65" fmla="*/ 972059 h 3839309"/>
                <a:gd name="connsiteX66" fmla="*/ 3431838 w 3902610"/>
                <a:gd name="connsiteY66" fmla="*/ 1112275 h 3839309"/>
                <a:gd name="connsiteX67" fmla="*/ 3507368 w 3902610"/>
                <a:gd name="connsiteY67" fmla="*/ 1257851 h 3839309"/>
                <a:gd name="connsiteX68" fmla="*/ 3618835 w 3902610"/>
                <a:gd name="connsiteY68" fmla="*/ 1563376 h 3839309"/>
                <a:gd name="connsiteX69" fmla="*/ 3651872 w 3902610"/>
                <a:gd name="connsiteY69" fmla="*/ 1721814 h 3839309"/>
                <a:gd name="connsiteX70" fmla="*/ 3657546 w 3902610"/>
                <a:gd name="connsiteY70" fmla="*/ 1761848 h 3839309"/>
                <a:gd name="connsiteX71" fmla="*/ 3662149 w 3902610"/>
                <a:gd name="connsiteY71" fmla="*/ 1802009 h 3839309"/>
                <a:gd name="connsiteX72" fmla="*/ 3665869 w 3902610"/>
                <a:gd name="connsiteY72" fmla="*/ 1842233 h 3839309"/>
                <a:gd name="connsiteX73" fmla="*/ 3668328 w 3902610"/>
                <a:gd name="connsiteY73" fmla="*/ 1882583 h 3839309"/>
                <a:gd name="connsiteX74" fmla="*/ 3666562 w 3902610"/>
                <a:gd name="connsiteY74" fmla="*/ 2044362 h 3839309"/>
                <a:gd name="connsiteX75" fmla="*/ 3663410 w 3902610"/>
                <a:gd name="connsiteY75" fmla="*/ 2084838 h 383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902610" h="3839309">
                  <a:moveTo>
                    <a:pt x="1951305" y="0"/>
                  </a:moveTo>
                  <a:cubicBezTo>
                    <a:pt x="873643" y="0"/>
                    <a:pt x="0" y="859457"/>
                    <a:pt x="0" y="1919655"/>
                  </a:cubicBezTo>
                  <a:cubicBezTo>
                    <a:pt x="0" y="2979853"/>
                    <a:pt x="873643" y="3839310"/>
                    <a:pt x="1951305" y="3839310"/>
                  </a:cubicBezTo>
                  <a:cubicBezTo>
                    <a:pt x="3028968" y="3839310"/>
                    <a:pt x="3902610" y="2979853"/>
                    <a:pt x="3902610" y="1919655"/>
                  </a:cubicBezTo>
                  <a:cubicBezTo>
                    <a:pt x="3902610" y="859457"/>
                    <a:pt x="3028968" y="0"/>
                    <a:pt x="1951305" y="0"/>
                  </a:cubicBezTo>
                  <a:close/>
                  <a:moveTo>
                    <a:pt x="3663410" y="2084838"/>
                  </a:moveTo>
                  <a:lnTo>
                    <a:pt x="3659059" y="2125188"/>
                  </a:lnTo>
                  <a:lnTo>
                    <a:pt x="3653259" y="2165412"/>
                  </a:lnTo>
                  <a:cubicBezTo>
                    <a:pt x="3651368" y="2178841"/>
                    <a:pt x="3648657" y="2192144"/>
                    <a:pt x="3646387" y="2205573"/>
                  </a:cubicBezTo>
                  <a:cubicBezTo>
                    <a:pt x="3636300" y="2258974"/>
                    <a:pt x="3623564" y="2312249"/>
                    <a:pt x="3606478" y="2362875"/>
                  </a:cubicBezTo>
                  <a:cubicBezTo>
                    <a:pt x="3589393" y="2413502"/>
                    <a:pt x="3568146" y="2461859"/>
                    <a:pt x="3539459" y="2504479"/>
                  </a:cubicBezTo>
                  <a:cubicBezTo>
                    <a:pt x="3511214" y="2547540"/>
                    <a:pt x="3474962" y="2584107"/>
                    <a:pt x="3431586" y="2615820"/>
                  </a:cubicBezTo>
                  <a:cubicBezTo>
                    <a:pt x="3388399" y="2647722"/>
                    <a:pt x="3338402" y="2674895"/>
                    <a:pt x="3288028" y="2703897"/>
                  </a:cubicBezTo>
                  <a:cubicBezTo>
                    <a:pt x="3186270" y="2760702"/>
                    <a:pt x="3086025" y="2829171"/>
                    <a:pt x="3002551" y="2912330"/>
                  </a:cubicBezTo>
                  <a:cubicBezTo>
                    <a:pt x="2981304" y="2933009"/>
                    <a:pt x="2961381" y="2953815"/>
                    <a:pt x="2941521" y="2974810"/>
                  </a:cubicBezTo>
                  <a:lnTo>
                    <a:pt x="2882320" y="3037983"/>
                  </a:lnTo>
                  <a:cubicBezTo>
                    <a:pt x="2843105" y="3080161"/>
                    <a:pt x="2804331" y="3122466"/>
                    <a:pt x="2765053" y="3164140"/>
                  </a:cubicBezTo>
                  <a:cubicBezTo>
                    <a:pt x="2745445" y="3185008"/>
                    <a:pt x="2725838" y="3205751"/>
                    <a:pt x="2705978" y="3226241"/>
                  </a:cubicBezTo>
                  <a:cubicBezTo>
                    <a:pt x="2686118" y="3246731"/>
                    <a:pt x="2665943" y="3266843"/>
                    <a:pt x="2645579" y="3286640"/>
                  </a:cubicBezTo>
                  <a:cubicBezTo>
                    <a:pt x="2604976" y="3326359"/>
                    <a:pt x="2562924" y="3364377"/>
                    <a:pt x="2519043" y="3399746"/>
                  </a:cubicBezTo>
                  <a:cubicBezTo>
                    <a:pt x="2475289" y="3435242"/>
                    <a:pt x="2429138" y="3467207"/>
                    <a:pt x="2381097" y="3495326"/>
                  </a:cubicBezTo>
                  <a:cubicBezTo>
                    <a:pt x="2332929" y="3523129"/>
                    <a:pt x="2282617" y="3546709"/>
                    <a:pt x="2230540" y="3564299"/>
                  </a:cubicBezTo>
                  <a:cubicBezTo>
                    <a:pt x="2217553" y="3568838"/>
                    <a:pt x="2204250" y="3572369"/>
                    <a:pt x="2191199" y="3576467"/>
                  </a:cubicBezTo>
                  <a:cubicBezTo>
                    <a:pt x="2177959" y="3580061"/>
                    <a:pt x="2164593" y="3583150"/>
                    <a:pt x="2151353" y="3586491"/>
                  </a:cubicBezTo>
                  <a:cubicBezTo>
                    <a:pt x="2137861" y="3589077"/>
                    <a:pt x="2124432" y="3591724"/>
                    <a:pt x="2111003" y="3594120"/>
                  </a:cubicBezTo>
                  <a:cubicBezTo>
                    <a:pt x="2097385" y="3595885"/>
                    <a:pt x="2083893" y="3598029"/>
                    <a:pt x="2070338" y="3599542"/>
                  </a:cubicBezTo>
                  <a:cubicBezTo>
                    <a:pt x="2056657" y="3600614"/>
                    <a:pt x="2043101" y="3602127"/>
                    <a:pt x="2029420" y="3602884"/>
                  </a:cubicBezTo>
                  <a:cubicBezTo>
                    <a:pt x="2015739" y="3603262"/>
                    <a:pt x="2002058" y="3604082"/>
                    <a:pt x="1988377" y="3604208"/>
                  </a:cubicBezTo>
                  <a:cubicBezTo>
                    <a:pt x="1974633" y="3603956"/>
                    <a:pt x="1961014" y="3603956"/>
                    <a:pt x="1947207" y="3603577"/>
                  </a:cubicBezTo>
                  <a:lnTo>
                    <a:pt x="1905092" y="3600866"/>
                  </a:lnTo>
                  <a:cubicBezTo>
                    <a:pt x="1792868" y="3593805"/>
                    <a:pt x="1681905" y="3575711"/>
                    <a:pt x="1574095" y="3547655"/>
                  </a:cubicBezTo>
                  <a:lnTo>
                    <a:pt x="1493962" y="3524264"/>
                  </a:lnTo>
                  <a:cubicBezTo>
                    <a:pt x="1467545" y="3515690"/>
                    <a:pt x="1441507" y="3505918"/>
                    <a:pt x="1415279" y="3496965"/>
                  </a:cubicBezTo>
                  <a:cubicBezTo>
                    <a:pt x="1402103" y="3492741"/>
                    <a:pt x="1389367" y="3487129"/>
                    <a:pt x="1376568" y="3481960"/>
                  </a:cubicBezTo>
                  <a:lnTo>
                    <a:pt x="1338110" y="3466261"/>
                  </a:lnTo>
                  <a:lnTo>
                    <a:pt x="1318881" y="3458443"/>
                  </a:lnTo>
                  <a:lnTo>
                    <a:pt x="1300093" y="3449617"/>
                  </a:lnTo>
                  <a:lnTo>
                    <a:pt x="1262579" y="3432026"/>
                  </a:lnTo>
                  <a:cubicBezTo>
                    <a:pt x="1063792" y="3336069"/>
                    <a:pt x="883730" y="3204490"/>
                    <a:pt x="735570" y="3044224"/>
                  </a:cubicBezTo>
                  <a:cubicBezTo>
                    <a:pt x="587409" y="2883959"/>
                    <a:pt x="472727" y="2695448"/>
                    <a:pt x="395935" y="2493950"/>
                  </a:cubicBezTo>
                  <a:cubicBezTo>
                    <a:pt x="357855" y="2393075"/>
                    <a:pt x="328538" y="2288921"/>
                    <a:pt x="310191" y="2182876"/>
                  </a:cubicBezTo>
                  <a:cubicBezTo>
                    <a:pt x="291655" y="2076894"/>
                    <a:pt x="282577" y="1969273"/>
                    <a:pt x="283396" y="1861526"/>
                  </a:cubicBezTo>
                  <a:cubicBezTo>
                    <a:pt x="283964" y="1753778"/>
                    <a:pt x="294367" y="1646157"/>
                    <a:pt x="314479" y="1540175"/>
                  </a:cubicBezTo>
                  <a:cubicBezTo>
                    <a:pt x="334654" y="1434193"/>
                    <a:pt x="365610" y="1330166"/>
                    <a:pt x="405077" y="1229290"/>
                  </a:cubicBezTo>
                  <a:cubicBezTo>
                    <a:pt x="484201" y="1027414"/>
                    <a:pt x="598947" y="837390"/>
                    <a:pt x="746981" y="672081"/>
                  </a:cubicBezTo>
                  <a:cubicBezTo>
                    <a:pt x="894574" y="506835"/>
                    <a:pt x="1076528" y="366429"/>
                    <a:pt x="1283196" y="270282"/>
                  </a:cubicBezTo>
                  <a:lnTo>
                    <a:pt x="1322222" y="252945"/>
                  </a:lnTo>
                  <a:cubicBezTo>
                    <a:pt x="1335273" y="247270"/>
                    <a:pt x="1348134" y="240966"/>
                    <a:pt x="1361563" y="236174"/>
                  </a:cubicBezTo>
                  <a:lnTo>
                    <a:pt x="1401598" y="220980"/>
                  </a:lnTo>
                  <a:cubicBezTo>
                    <a:pt x="1415027" y="216062"/>
                    <a:pt x="1428204" y="210514"/>
                    <a:pt x="1441948" y="206416"/>
                  </a:cubicBezTo>
                  <a:lnTo>
                    <a:pt x="1482803" y="193302"/>
                  </a:lnTo>
                  <a:cubicBezTo>
                    <a:pt x="1496484" y="189078"/>
                    <a:pt x="1509976" y="184160"/>
                    <a:pt x="1523909" y="180882"/>
                  </a:cubicBezTo>
                  <a:lnTo>
                    <a:pt x="1565520" y="170038"/>
                  </a:lnTo>
                  <a:lnTo>
                    <a:pt x="1586389" y="164679"/>
                  </a:lnTo>
                  <a:lnTo>
                    <a:pt x="1596792" y="162031"/>
                  </a:lnTo>
                  <a:lnTo>
                    <a:pt x="1607321" y="159887"/>
                  </a:lnTo>
                  <a:cubicBezTo>
                    <a:pt x="1719418" y="134984"/>
                    <a:pt x="1834479" y="122311"/>
                    <a:pt x="1949666" y="121933"/>
                  </a:cubicBezTo>
                  <a:cubicBezTo>
                    <a:pt x="2064664" y="121807"/>
                    <a:pt x="2179472" y="138388"/>
                    <a:pt x="2290246" y="168209"/>
                  </a:cubicBezTo>
                  <a:cubicBezTo>
                    <a:pt x="2345664" y="183025"/>
                    <a:pt x="2400074" y="201372"/>
                    <a:pt x="2453222" y="222556"/>
                  </a:cubicBezTo>
                  <a:cubicBezTo>
                    <a:pt x="2506497" y="243424"/>
                    <a:pt x="2558259" y="267824"/>
                    <a:pt x="2608696" y="294366"/>
                  </a:cubicBezTo>
                  <a:cubicBezTo>
                    <a:pt x="2659197" y="320783"/>
                    <a:pt x="2708058" y="350100"/>
                    <a:pt x="2755596" y="381056"/>
                  </a:cubicBezTo>
                  <a:cubicBezTo>
                    <a:pt x="2803007" y="412264"/>
                    <a:pt x="2848779" y="445742"/>
                    <a:pt x="2893038" y="480796"/>
                  </a:cubicBezTo>
                  <a:cubicBezTo>
                    <a:pt x="2937297" y="515851"/>
                    <a:pt x="2979980" y="552670"/>
                    <a:pt x="3021024" y="591003"/>
                  </a:cubicBezTo>
                  <a:cubicBezTo>
                    <a:pt x="3062130" y="629272"/>
                    <a:pt x="3101157" y="669559"/>
                    <a:pt x="3138922" y="710666"/>
                  </a:cubicBezTo>
                  <a:cubicBezTo>
                    <a:pt x="3176624" y="751899"/>
                    <a:pt x="3212750" y="794329"/>
                    <a:pt x="3247111" y="837895"/>
                  </a:cubicBezTo>
                  <a:cubicBezTo>
                    <a:pt x="3281219" y="881712"/>
                    <a:pt x="3314066" y="926286"/>
                    <a:pt x="3344833" y="972059"/>
                  </a:cubicBezTo>
                  <a:cubicBezTo>
                    <a:pt x="3375663" y="1017831"/>
                    <a:pt x="3404917" y="1064486"/>
                    <a:pt x="3431838" y="1112275"/>
                  </a:cubicBezTo>
                  <a:cubicBezTo>
                    <a:pt x="3459011" y="1159939"/>
                    <a:pt x="3484167" y="1208548"/>
                    <a:pt x="3507368" y="1257851"/>
                  </a:cubicBezTo>
                  <a:cubicBezTo>
                    <a:pt x="3553645" y="1356645"/>
                    <a:pt x="3591095" y="1458907"/>
                    <a:pt x="3618835" y="1563376"/>
                  </a:cubicBezTo>
                  <a:cubicBezTo>
                    <a:pt x="3632391" y="1615705"/>
                    <a:pt x="3643424" y="1668539"/>
                    <a:pt x="3651872" y="1721814"/>
                  </a:cubicBezTo>
                  <a:cubicBezTo>
                    <a:pt x="3653953" y="1735116"/>
                    <a:pt x="3656159" y="1748419"/>
                    <a:pt x="3657546" y="1761848"/>
                  </a:cubicBezTo>
                  <a:cubicBezTo>
                    <a:pt x="3659059" y="1775214"/>
                    <a:pt x="3661077" y="1788580"/>
                    <a:pt x="3662149" y="1802009"/>
                  </a:cubicBezTo>
                  <a:cubicBezTo>
                    <a:pt x="3663347" y="1815438"/>
                    <a:pt x="3664797" y="1828804"/>
                    <a:pt x="3665869" y="1842233"/>
                  </a:cubicBezTo>
                  <a:lnTo>
                    <a:pt x="3668328" y="1882583"/>
                  </a:lnTo>
                  <a:cubicBezTo>
                    <a:pt x="3670471" y="1936426"/>
                    <a:pt x="3670408" y="1990457"/>
                    <a:pt x="3666562" y="2044362"/>
                  </a:cubicBezTo>
                  <a:cubicBezTo>
                    <a:pt x="3665427" y="2057854"/>
                    <a:pt x="3665049" y="2071409"/>
                    <a:pt x="3663410" y="2084838"/>
                  </a:cubicBezTo>
                  <a:close/>
                </a:path>
              </a:pathLst>
            </a:custGeom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" name="Graphic 12">
            <a:extLst>
              <a:ext uri="{FF2B5EF4-FFF2-40B4-BE49-F238E27FC236}">
                <a16:creationId xmlns:a16="http://schemas.microsoft.com/office/drawing/2014/main" id="{90B5F253-47CA-4D37-A665-988E95640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15680" y="505450"/>
            <a:ext cx="3971557" cy="3895714"/>
            <a:chOff x="4115681" y="505450"/>
            <a:chExt cx="3895714" cy="389571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E2595CE-D17D-412A-B872-3AEC01AC4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83531" y="686990"/>
              <a:ext cx="3674956" cy="3492572"/>
            </a:xfrm>
            <a:custGeom>
              <a:avLst/>
              <a:gdLst>
                <a:gd name="connsiteX0" fmla="*/ 2056223 w 3674956"/>
                <a:gd name="connsiteY0" fmla="*/ 389571 h 3492572"/>
                <a:gd name="connsiteX1" fmla="*/ 2573119 w 3674956"/>
                <a:gd name="connsiteY1" fmla="*/ 497093 h 3492572"/>
                <a:gd name="connsiteX2" fmla="*/ 2947692 w 3674956"/>
                <a:gd name="connsiteY2" fmla="*/ 786350 h 3492572"/>
                <a:gd name="connsiteX3" fmla="*/ 3285386 w 3674956"/>
                <a:gd name="connsiteY3" fmla="*/ 1829882 h 3492572"/>
                <a:gd name="connsiteX4" fmla="*/ 3142283 w 3674956"/>
                <a:gd name="connsiteY4" fmla="*/ 2234582 h 3492572"/>
                <a:gd name="connsiteX5" fmla="*/ 2688043 w 3674956"/>
                <a:gd name="connsiteY5" fmla="*/ 2638048 h 3492572"/>
                <a:gd name="connsiteX6" fmla="*/ 2585391 w 3674956"/>
                <a:gd name="connsiteY6" fmla="*/ 2717585 h 3492572"/>
                <a:gd name="connsiteX7" fmla="*/ 2169588 w 3674956"/>
                <a:gd name="connsiteY7" fmla="*/ 3003855 h 3492572"/>
                <a:gd name="connsiteX8" fmla="*/ 1784562 w 3674956"/>
                <a:gd name="connsiteY8" fmla="*/ 3103001 h 3492572"/>
                <a:gd name="connsiteX9" fmla="*/ 1185985 w 3674956"/>
                <a:gd name="connsiteY9" fmla="*/ 2947303 h 3492572"/>
                <a:gd name="connsiteX10" fmla="*/ 730706 w 3674956"/>
                <a:gd name="connsiteY10" fmla="*/ 2482544 h 3492572"/>
                <a:gd name="connsiteX11" fmla="*/ 611367 w 3674956"/>
                <a:gd name="connsiteY11" fmla="*/ 2314703 h 3492572"/>
                <a:gd name="connsiteX12" fmla="*/ 389571 w 3674956"/>
                <a:gd name="connsiteY12" fmla="*/ 1829882 h 3492572"/>
                <a:gd name="connsiteX13" fmla="*/ 523909 w 3674956"/>
                <a:gd name="connsiteY13" fmla="*/ 1296299 h 3492572"/>
                <a:gd name="connsiteX14" fmla="*/ 898806 w 3674956"/>
                <a:gd name="connsiteY14" fmla="*/ 831800 h 3492572"/>
                <a:gd name="connsiteX15" fmla="*/ 1444206 w 3674956"/>
                <a:gd name="connsiteY15" fmla="*/ 507417 h 3492572"/>
                <a:gd name="connsiteX16" fmla="*/ 2056223 w 3674956"/>
                <a:gd name="connsiteY16" fmla="*/ 389571 h 3492572"/>
                <a:gd name="connsiteX17" fmla="*/ 2056223 w 3674956"/>
                <a:gd name="connsiteY17" fmla="*/ 0 h 3492572"/>
                <a:gd name="connsiteX18" fmla="*/ 0 w 3674956"/>
                <a:gd name="connsiteY18" fmla="*/ 1829882 h 3492572"/>
                <a:gd name="connsiteX19" fmla="*/ 408336 w 3674956"/>
                <a:gd name="connsiteY19" fmla="*/ 2701223 h 3492572"/>
                <a:gd name="connsiteX20" fmla="*/ 1784562 w 3674956"/>
                <a:gd name="connsiteY20" fmla="*/ 3492573 h 3492572"/>
                <a:gd name="connsiteX21" fmla="*/ 2825302 w 3674956"/>
                <a:gd name="connsiteY21" fmla="*/ 3024503 h 3492572"/>
                <a:gd name="connsiteX22" fmla="*/ 3674957 w 3674956"/>
                <a:gd name="connsiteY22" fmla="*/ 1829882 h 3492572"/>
                <a:gd name="connsiteX23" fmla="*/ 2056223 w 3674956"/>
                <a:gd name="connsiteY23" fmla="*/ 0 h 3492572"/>
                <a:gd name="connsiteX24" fmla="*/ 2056223 w 3674956"/>
                <a:gd name="connsiteY24" fmla="*/ 0 h 349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674956" h="3492572">
                  <a:moveTo>
                    <a:pt x="2056223" y="389571"/>
                  </a:moveTo>
                  <a:cubicBezTo>
                    <a:pt x="2245620" y="389571"/>
                    <a:pt x="2419563" y="425737"/>
                    <a:pt x="2573119" y="497093"/>
                  </a:cubicBezTo>
                  <a:cubicBezTo>
                    <a:pt x="2716546" y="563710"/>
                    <a:pt x="2842508" y="661038"/>
                    <a:pt x="2947692" y="786350"/>
                  </a:cubicBezTo>
                  <a:cubicBezTo>
                    <a:pt x="3165463" y="1045869"/>
                    <a:pt x="3285386" y="1416482"/>
                    <a:pt x="3285386" y="1829882"/>
                  </a:cubicBezTo>
                  <a:cubicBezTo>
                    <a:pt x="3285386" y="1987334"/>
                    <a:pt x="3242598" y="2108361"/>
                    <a:pt x="3142283" y="2234582"/>
                  </a:cubicBezTo>
                  <a:cubicBezTo>
                    <a:pt x="3033463" y="2371516"/>
                    <a:pt x="2865687" y="2500984"/>
                    <a:pt x="2688043" y="2638048"/>
                  </a:cubicBezTo>
                  <a:cubicBezTo>
                    <a:pt x="2654604" y="2663825"/>
                    <a:pt x="2620063" y="2690510"/>
                    <a:pt x="2585391" y="2717585"/>
                  </a:cubicBezTo>
                  <a:cubicBezTo>
                    <a:pt x="2437548" y="2833093"/>
                    <a:pt x="2304250" y="2934382"/>
                    <a:pt x="2169588" y="3003855"/>
                  </a:cubicBezTo>
                  <a:cubicBezTo>
                    <a:pt x="2038432" y="3071511"/>
                    <a:pt x="1916107" y="3103001"/>
                    <a:pt x="1784562" y="3103001"/>
                  </a:cubicBezTo>
                  <a:cubicBezTo>
                    <a:pt x="1552767" y="3103001"/>
                    <a:pt x="1356942" y="3052097"/>
                    <a:pt x="1185985" y="2947303"/>
                  </a:cubicBezTo>
                  <a:cubicBezTo>
                    <a:pt x="1024703" y="2848481"/>
                    <a:pt x="875821" y="2696419"/>
                    <a:pt x="730706" y="2482544"/>
                  </a:cubicBezTo>
                  <a:cubicBezTo>
                    <a:pt x="689671" y="2422095"/>
                    <a:pt x="649870" y="2367490"/>
                    <a:pt x="611367" y="2314703"/>
                  </a:cubicBezTo>
                  <a:cubicBezTo>
                    <a:pt x="457552" y="2103816"/>
                    <a:pt x="389571" y="2003241"/>
                    <a:pt x="389571" y="1829882"/>
                  </a:cubicBezTo>
                  <a:cubicBezTo>
                    <a:pt x="389571" y="1648471"/>
                    <a:pt x="434762" y="1468944"/>
                    <a:pt x="523909" y="1296299"/>
                  </a:cubicBezTo>
                  <a:cubicBezTo>
                    <a:pt x="610718" y="1128199"/>
                    <a:pt x="740316" y="967566"/>
                    <a:pt x="898806" y="831800"/>
                  </a:cubicBezTo>
                  <a:cubicBezTo>
                    <a:pt x="1057492" y="695840"/>
                    <a:pt x="1246109" y="583643"/>
                    <a:pt x="1444206" y="507417"/>
                  </a:cubicBezTo>
                  <a:cubicBezTo>
                    <a:pt x="1644511" y="430347"/>
                    <a:pt x="1856113" y="389571"/>
                    <a:pt x="2056223" y="389571"/>
                  </a:cubicBezTo>
                  <a:moveTo>
                    <a:pt x="2056223" y="0"/>
                  </a:moveTo>
                  <a:cubicBezTo>
                    <a:pt x="1035416" y="0"/>
                    <a:pt x="0" y="819269"/>
                    <a:pt x="0" y="1829882"/>
                  </a:cubicBezTo>
                  <a:cubicBezTo>
                    <a:pt x="0" y="2208870"/>
                    <a:pt x="210174" y="2409175"/>
                    <a:pt x="408336" y="2701223"/>
                  </a:cubicBezTo>
                  <a:cubicBezTo>
                    <a:pt x="738562" y="3187993"/>
                    <a:pt x="1150339" y="3492573"/>
                    <a:pt x="1784562" y="3492573"/>
                  </a:cubicBezTo>
                  <a:cubicBezTo>
                    <a:pt x="2212246" y="3492573"/>
                    <a:pt x="2513060" y="3268504"/>
                    <a:pt x="2825302" y="3024503"/>
                  </a:cubicBezTo>
                  <a:cubicBezTo>
                    <a:pt x="3253960" y="2689536"/>
                    <a:pt x="3674957" y="2414564"/>
                    <a:pt x="3674957" y="1829882"/>
                  </a:cubicBezTo>
                  <a:cubicBezTo>
                    <a:pt x="3674957" y="819269"/>
                    <a:pt x="3071056" y="0"/>
                    <a:pt x="2056223" y="0"/>
                  </a:cubicBezTo>
                  <a:lnTo>
                    <a:pt x="2056223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64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D6BDDD1-979F-4A0B-9DF8-EB58831CA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83531" y="686990"/>
              <a:ext cx="3674956" cy="3492572"/>
            </a:xfrm>
            <a:custGeom>
              <a:avLst/>
              <a:gdLst>
                <a:gd name="connsiteX0" fmla="*/ 2056223 w 3674956"/>
                <a:gd name="connsiteY0" fmla="*/ 324643 h 3492572"/>
                <a:gd name="connsiteX1" fmla="*/ 2600519 w 3674956"/>
                <a:gd name="connsiteY1" fmla="*/ 438203 h 3492572"/>
                <a:gd name="connsiteX2" fmla="*/ 2997492 w 3674956"/>
                <a:gd name="connsiteY2" fmla="*/ 744601 h 3492572"/>
                <a:gd name="connsiteX3" fmla="*/ 3350379 w 3674956"/>
                <a:gd name="connsiteY3" fmla="*/ 1829882 h 3492572"/>
                <a:gd name="connsiteX4" fmla="*/ 3193187 w 3674956"/>
                <a:gd name="connsiteY4" fmla="*/ 2274967 h 3492572"/>
                <a:gd name="connsiteX5" fmla="*/ 2727779 w 3674956"/>
                <a:gd name="connsiteY5" fmla="*/ 2689406 h 3492572"/>
                <a:gd name="connsiteX6" fmla="*/ 2625452 w 3674956"/>
                <a:gd name="connsiteY6" fmla="*/ 2768684 h 3492572"/>
                <a:gd name="connsiteX7" fmla="*/ 1784627 w 3674956"/>
                <a:gd name="connsiteY7" fmla="*/ 3167930 h 3492572"/>
                <a:gd name="connsiteX8" fmla="*/ 677010 w 3674956"/>
                <a:gd name="connsiteY8" fmla="*/ 2518969 h 3492572"/>
                <a:gd name="connsiteX9" fmla="*/ 558970 w 3674956"/>
                <a:gd name="connsiteY9" fmla="*/ 2352946 h 3492572"/>
                <a:gd name="connsiteX10" fmla="*/ 324708 w 3674956"/>
                <a:gd name="connsiteY10" fmla="*/ 1829882 h 3492572"/>
                <a:gd name="connsiteX11" fmla="*/ 466252 w 3674956"/>
                <a:gd name="connsiteY11" fmla="*/ 1266562 h 3492572"/>
                <a:gd name="connsiteX12" fmla="*/ 856603 w 3674956"/>
                <a:gd name="connsiteY12" fmla="*/ 782519 h 3492572"/>
                <a:gd name="connsiteX13" fmla="*/ 1420962 w 3674956"/>
                <a:gd name="connsiteY13" fmla="*/ 446838 h 3492572"/>
                <a:gd name="connsiteX14" fmla="*/ 2056223 w 3674956"/>
                <a:gd name="connsiteY14" fmla="*/ 324643 h 3492572"/>
                <a:gd name="connsiteX15" fmla="*/ 2056223 w 3674956"/>
                <a:gd name="connsiteY15" fmla="*/ 0 h 3492572"/>
                <a:gd name="connsiteX16" fmla="*/ 0 w 3674956"/>
                <a:gd name="connsiteY16" fmla="*/ 1829882 h 3492572"/>
                <a:gd name="connsiteX17" fmla="*/ 408336 w 3674956"/>
                <a:gd name="connsiteY17" fmla="*/ 2701223 h 3492572"/>
                <a:gd name="connsiteX18" fmla="*/ 1784562 w 3674956"/>
                <a:gd name="connsiteY18" fmla="*/ 3492573 h 3492572"/>
                <a:gd name="connsiteX19" fmla="*/ 2825302 w 3674956"/>
                <a:gd name="connsiteY19" fmla="*/ 3024503 h 3492572"/>
                <a:gd name="connsiteX20" fmla="*/ 3674957 w 3674956"/>
                <a:gd name="connsiteY20" fmla="*/ 1829882 h 3492572"/>
                <a:gd name="connsiteX21" fmla="*/ 2056223 w 3674956"/>
                <a:gd name="connsiteY21" fmla="*/ 0 h 3492572"/>
                <a:gd name="connsiteX22" fmla="*/ 2056223 w 3674956"/>
                <a:gd name="connsiteY22" fmla="*/ 0 h 349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674956" h="3492572">
                  <a:moveTo>
                    <a:pt x="2056223" y="324643"/>
                  </a:moveTo>
                  <a:cubicBezTo>
                    <a:pt x="2255164" y="324643"/>
                    <a:pt x="2438263" y="362886"/>
                    <a:pt x="2600519" y="438203"/>
                  </a:cubicBezTo>
                  <a:cubicBezTo>
                    <a:pt x="2752582" y="508845"/>
                    <a:pt x="2886140" y="611952"/>
                    <a:pt x="2997492" y="744601"/>
                  </a:cubicBezTo>
                  <a:cubicBezTo>
                    <a:pt x="3225067" y="1015807"/>
                    <a:pt x="3350379" y="1401223"/>
                    <a:pt x="3350379" y="1829882"/>
                  </a:cubicBezTo>
                  <a:cubicBezTo>
                    <a:pt x="3350379" y="2000904"/>
                    <a:pt x="3301877" y="2138163"/>
                    <a:pt x="3193187" y="2274967"/>
                  </a:cubicBezTo>
                  <a:cubicBezTo>
                    <a:pt x="3079497" y="2418070"/>
                    <a:pt x="2908670" y="2549875"/>
                    <a:pt x="2727779" y="2689406"/>
                  </a:cubicBezTo>
                  <a:cubicBezTo>
                    <a:pt x="2694406" y="2715118"/>
                    <a:pt x="2659929" y="2741739"/>
                    <a:pt x="2625452" y="2768684"/>
                  </a:cubicBezTo>
                  <a:cubicBezTo>
                    <a:pt x="2316846" y="3009829"/>
                    <a:pt x="2091609" y="3167930"/>
                    <a:pt x="1784627" y="3167930"/>
                  </a:cubicBezTo>
                  <a:cubicBezTo>
                    <a:pt x="1316881" y="3167930"/>
                    <a:pt x="985616" y="2973858"/>
                    <a:pt x="677010" y="2518969"/>
                  </a:cubicBezTo>
                  <a:cubicBezTo>
                    <a:pt x="636625" y="2459429"/>
                    <a:pt x="597148" y="2405279"/>
                    <a:pt x="558970" y="2352946"/>
                  </a:cubicBezTo>
                  <a:cubicBezTo>
                    <a:pt x="400739" y="2135955"/>
                    <a:pt x="324708" y="2023109"/>
                    <a:pt x="324708" y="1829882"/>
                  </a:cubicBezTo>
                  <a:cubicBezTo>
                    <a:pt x="324708" y="1638018"/>
                    <a:pt x="372365" y="1448491"/>
                    <a:pt x="466252" y="1266562"/>
                  </a:cubicBezTo>
                  <a:cubicBezTo>
                    <a:pt x="558126" y="1088592"/>
                    <a:pt x="689476" y="925687"/>
                    <a:pt x="856603" y="782519"/>
                  </a:cubicBezTo>
                  <a:cubicBezTo>
                    <a:pt x="1020872" y="641754"/>
                    <a:pt x="1215982" y="525662"/>
                    <a:pt x="1420962" y="446838"/>
                  </a:cubicBezTo>
                  <a:cubicBezTo>
                    <a:pt x="1631460" y="365743"/>
                    <a:pt x="1845270" y="324643"/>
                    <a:pt x="2056223" y="324643"/>
                  </a:cubicBezTo>
                  <a:moveTo>
                    <a:pt x="2056223" y="0"/>
                  </a:moveTo>
                  <a:cubicBezTo>
                    <a:pt x="1035416" y="0"/>
                    <a:pt x="0" y="819269"/>
                    <a:pt x="0" y="1829882"/>
                  </a:cubicBezTo>
                  <a:cubicBezTo>
                    <a:pt x="0" y="2208870"/>
                    <a:pt x="210174" y="2409175"/>
                    <a:pt x="408336" y="2701223"/>
                  </a:cubicBezTo>
                  <a:cubicBezTo>
                    <a:pt x="738562" y="3187993"/>
                    <a:pt x="1150339" y="3492573"/>
                    <a:pt x="1784562" y="3492573"/>
                  </a:cubicBezTo>
                  <a:cubicBezTo>
                    <a:pt x="2212246" y="3492573"/>
                    <a:pt x="2513060" y="3268504"/>
                    <a:pt x="2825302" y="3024503"/>
                  </a:cubicBezTo>
                  <a:cubicBezTo>
                    <a:pt x="3253960" y="2689536"/>
                    <a:pt x="3674957" y="2414564"/>
                    <a:pt x="3674957" y="1829882"/>
                  </a:cubicBezTo>
                  <a:cubicBezTo>
                    <a:pt x="3674957" y="819269"/>
                    <a:pt x="3071056" y="0"/>
                    <a:pt x="2056223" y="0"/>
                  </a:cubicBezTo>
                  <a:lnTo>
                    <a:pt x="2056223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64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2DA62D-212D-408A-B9A5-5DD8769EA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85609" y="672650"/>
              <a:ext cx="3694450" cy="3540753"/>
            </a:xfrm>
            <a:custGeom>
              <a:avLst/>
              <a:gdLst>
                <a:gd name="connsiteX0" fmla="*/ 0 w 3694450"/>
                <a:gd name="connsiteY0" fmla="*/ 1840845 h 3540753"/>
                <a:gd name="connsiteX1" fmla="*/ 36035 w 3694450"/>
                <a:gd name="connsiteY1" fmla="*/ 1495231 h 3540753"/>
                <a:gd name="connsiteX2" fmla="*/ 144336 w 3694450"/>
                <a:gd name="connsiteY2" fmla="*/ 1164095 h 3540753"/>
                <a:gd name="connsiteX3" fmla="*/ 550399 w 3694450"/>
                <a:gd name="connsiteY3" fmla="*/ 601748 h 3540753"/>
                <a:gd name="connsiteX4" fmla="*/ 819658 w 3694450"/>
                <a:gd name="connsiteY4" fmla="*/ 381446 h 3540753"/>
                <a:gd name="connsiteX5" fmla="*/ 1120602 w 3694450"/>
                <a:gd name="connsiteY5" fmla="*/ 206528 h 3540753"/>
                <a:gd name="connsiteX6" fmla="*/ 1788652 w 3694450"/>
                <a:gd name="connsiteY6" fmla="*/ 13625 h 3540753"/>
                <a:gd name="connsiteX7" fmla="*/ 2138293 w 3694450"/>
                <a:gd name="connsiteY7" fmla="*/ 3432 h 3540753"/>
                <a:gd name="connsiteX8" fmla="*/ 2484946 w 3694450"/>
                <a:gd name="connsiteY8" fmla="*/ 57257 h 3540753"/>
                <a:gd name="connsiteX9" fmla="*/ 2814783 w 3694450"/>
                <a:gd name="connsiteY9" fmla="*/ 182180 h 3540753"/>
                <a:gd name="connsiteX10" fmla="*/ 3107027 w 3694450"/>
                <a:gd name="connsiteY10" fmla="*/ 380797 h 3540753"/>
                <a:gd name="connsiteX11" fmla="*/ 3340705 w 3694450"/>
                <a:gd name="connsiteY11" fmla="*/ 643952 h 3540753"/>
                <a:gd name="connsiteX12" fmla="*/ 3365897 w 3694450"/>
                <a:gd name="connsiteY12" fmla="*/ 679922 h 3540753"/>
                <a:gd name="connsiteX13" fmla="*/ 3390051 w 3694450"/>
                <a:gd name="connsiteY13" fmla="*/ 716542 h 3540753"/>
                <a:gd name="connsiteX14" fmla="*/ 3413490 w 3694450"/>
                <a:gd name="connsiteY14" fmla="*/ 753551 h 3540753"/>
                <a:gd name="connsiteX15" fmla="*/ 3436085 w 3694450"/>
                <a:gd name="connsiteY15" fmla="*/ 791080 h 3540753"/>
                <a:gd name="connsiteX16" fmla="*/ 3518609 w 3694450"/>
                <a:gd name="connsiteY16" fmla="*/ 945480 h 3540753"/>
                <a:gd name="connsiteX17" fmla="*/ 3631585 w 3694450"/>
                <a:gd name="connsiteY17" fmla="*/ 1275317 h 3540753"/>
                <a:gd name="connsiteX18" fmla="*/ 3658075 w 3694450"/>
                <a:gd name="connsiteY18" fmla="*/ 1446924 h 3540753"/>
                <a:gd name="connsiteX19" fmla="*/ 3675282 w 3694450"/>
                <a:gd name="connsiteY19" fmla="*/ 1618660 h 3540753"/>
                <a:gd name="connsiteX20" fmla="*/ 3688982 w 3694450"/>
                <a:gd name="connsiteY20" fmla="*/ 1790396 h 3540753"/>
                <a:gd name="connsiteX21" fmla="*/ 3691773 w 3694450"/>
                <a:gd name="connsiteY21" fmla="*/ 1833443 h 3540753"/>
                <a:gd name="connsiteX22" fmla="*/ 3693007 w 3694450"/>
                <a:gd name="connsiteY22" fmla="*/ 1855584 h 3540753"/>
                <a:gd name="connsiteX23" fmla="*/ 3693916 w 3694450"/>
                <a:gd name="connsiteY23" fmla="*/ 1878114 h 3540753"/>
                <a:gd name="connsiteX24" fmla="*/ 3692682 w 3694450"/>
                <a:gd name="connsiteY24" fmla="*/ 1968884 h 3540753"/>
                <a:gd name="connsiteX25" fmla="*/ 3600224 w 3694450"/>
                <a:gd name="connsiteY25" fmla="*/ 2325407 h 3540753"/>
                <a:gd name="connsiteX26" fmla="*/ 3394725 w 3694450"/>
                <a:gd name="connsiteY26" fmla="*/ 2628169 h 3540753"/>
                <a:gd name="connsiteX27" fmla="*/ 3269478 w 3694450"/>
                <a:gd name="connsiteY27" fmla="*/ 2754390 h 3540753"/>
                <a:gd name="connsiteX28" fmla="*/ 3138907 w 3694450"/>
                <a:gd name="connsiteY28" fmla="*/ 2869119 h 3540753"/>
                <a:gd name="connsiteX29" fmla="*/ 2873673 w 3694450"/>
                <a:gd name="connsiteY29" fmla="*/ 3075852 h 3540753"/>
                <a:gd name="connsiteX30" fmla="*/ 2806927 w 3694450"/>
                <a:gd name="connsiteY30" fmla="*/ 3126301 h 3540753"/>
                <a:gd name="connsiteX31" fmla="*/ 2738362 w 3694450"/>
                <a:gd name="connsiteY31" fmla="*/ 3177075 h 3540753"/>
                <a:gd name="connsiteX32" fmla="*/ 2668110 w 3694450"/>
                <a:gd name="connsiteY32" fmla="*/ 3227200 h 3540753"/>
                <a:gd name="connsiteX33" fmla="*/ 2595649 w 3694450"/>
                <a:gd name="connsiteY33" fmla="*/ 3275896 h 3540753"/>
                <a:gd name="connsiteX34" fmla="*/ 2443522 w 3694450"/>
                <a:gd name="connsiteY34" fmla="*/ 3367316 h 3540753"/>
                <a:gd name="connsiteX35" fmla="*/ 2279902 w 3694450"/>
                <a:gd name="connsiteY35" fmla="*/ 3445036 h 3540753"/>
                <a:gd name="connsiteX36" fmla="*/ 1923834 w 3694450"/>
                <a:gd name="connsiteY36" fmla="*/ 3534442 h 3540753"/>
                <a:gd name="connsiteX37" fmla="*/ 1832154 w 3694450"/>
                <a:gd name="connsiteY37" fmla="*/ 3540221 h 3540753"/>
                <a:gd name="connsiteX38" fmla="*/ 1809235 w 3694450"/>
                <a:gd name="connsiteY38" fmla="*/ 3540740 h 3540753"/>
                <a:gd name="connsiteX39" fmla="*/ 1786380 w 3694450"/>
                <a:gd name="connsiteY39" fmla="*/ 3540610 h 3540753"/>
                <a:gd name="connsiteX40" fmla="*/ 1763590 w 3694450"/>
                <a:gd name="connsiteY40" fmla="*/ 3540351 h 3540753"/>
                <a:gd name="connsiteX41" fmla="*/ 1741449 w 3694450"/>
                <a:gd name="connsiteY41" fmla="*/ 3539507 h 3540753"/>
                <a:gd name="connsiteX42" fmla="*/ 1564584 w 3694450"/>
                <a:gd name="connsiteY42" fmla="*/ 3525417 h 3540753"/>
                <a:gd name="connsiteX43" fmla="*/ 1388822 w 3694450"/>
                <a:gd name="connsiteY43" fmla="*/ 3494381 h 3540753"/>
                <a:gd name="connsiteX44" fmla="*/ 1216177 w 3694450"/>
                <a:gd name="connsiteY44" fmla="*/ 3445750 h 3540753"/>
                <a:gd name="connsiteX45" fmla="*/ 885691 w 3694450"/>
                <a:gd name="connsiteY45" fmla="*/ 3299530 h 3540753"/>
                <a:gd name="connsiteX46" fmla="*/ 607147 w 3694450"/>
                <a:gd name="connsiteY46" fmla="*/ 3071891 h 3540753"/>
                <a:gd name="connsiteX47" fmla="*/ 494236 w 3694450"/>
                <a:gd name="connsiteY47" fmla="*/ 2934892 h 3540753"/>
                <a:gd name="connsiteX48" fmla="*/ 395610 w 3694450"/>
                <a:gd name="connsiteY48" fmla="*/ 2789841 h 3540753"/>
                <a:gd name="connsiteX49" fmla="*/ 372560 w 3694450"/>
                <a:gd name="connsiteY49" fmla="*/ 2752897 h 3540753"/>
                <a:gd name="connsiteX50" fmla="*/ 350549 w 3694450"/>
                <a:gd name="connsiteY50" fmla="*/ 2717056 h 3540753"/>
                <a:gd name="connsiteX51" fmla="*/ 307112 w 3694450"/>
                <a:gd name="connsiteY51" fmla="*/ 2647583 h 3540753"/>
                <a:gd name="connsiteX52" fmla="*/ 217121 w 3694450"/>
                <a:gd name="connsiteY52" fmla="*/ 2505649 h 3540753"/>
                <a:gd name="connsiteX53" fmla="*/ 129273 w 3694450"/>
                <a:gd name="connsiteY53" fmla="*/ 2355599 h 3540753"/>
                <a:gd name="connsiteX54" fmla="*/ 89666 w 3694450"/>
                <a:gd name="connsiteY54" fmla="*/ 2276061 h 3540753"/>
                <a:gd name="connsiteX55" fmla="*/ 56033 w 3694450"/>
                <a:gd name="connsiteY55" fmla="*/ 2192823 h 3540753"/>
                <a:gd name="connsiteX56" fmla="*/ 30257 w 3694450"/>
                <a:gd name="connsiteY56" fmla="*/ 2106468 h 3540753"/>
                <a:gd name="connsiteX57" fmla="*/ 20647 w 3694450"/>
                <a:gd name="connsiteY57" fmla="*/ 2062446 h 3540753"/>
                <a:gd name="connsiteX58" fmla="*/ 16427 w 3694450"/>
                <a:gd name="connsiteY58" fmla="*/ 2040371 h 3540753"/>
                <a:gd name="connsiteX59" fmla="*/ 12921 w 3694450"/>
                <a:gd name="connsiteY59" fmla="*/ 2018230 h 3540753"/>
                <a:gd name="connsiteX60" fmla="*/ 0 w 3694450"/>
                <a:gd name="connsiteY60" fmla="*/ 1840845 h 3540753"/>
                <a:gd name="connsiteX61" fmla="*/ 105769 w 3694450"/>
                <a:gd name="connsiteY61" fmla="*/ 1840845 h 3540753"/>
                <a:gd name="connsiteX62" fmla="*/ 123819 w 3694450"/>
                <a:gd name="connsiteY62" fmla="*/ 1996804 h 3540753"/>
                <a:gd name="connsiteX63" fmla="*/ 177125 w 3694450"/>
                <a:gd name="connsiteY63" fmla="*/ 2142698 h 3540753"/>
                <a:gd name="connsiteX64" fmla="*/ 214329 w 3694450"/>
                <a:gd name="connsiteY64" fmla="*/ 2211393 h 3540753"/>
                <a:gd name="connsiteX65" fmla="*/ 257052 w 3694450"/>
                <a:gd name="connsiteY65" fmla="*/ 2277879 h 3540753"/>
                <a:gd name="connsiteX66" fmla="*/ 355744 w 3694450"/>
                <a:gd name="connsiteY66" fmla="*/ 2406373 h 3540753"/>
                <a:gd name="connsiteX67" fmla="*/ 462551 w 3694450"/>
                <a:gd name="connsiteY67" fmla="*/ 2535841 h 3540753"/>
                <a:gd name="connsiteX68" fmla="*/ 515663 w 3694450"/>
                <a:gd name="connsiteY68" fmla="*/ 2603431 h 3540753"/>
                <a:gd name="connsiteX69" fmla="*/ 541180 w 3694450"/>
                <a:gd name="connsiteY69" fmla="*/ 2636610 h 3540753"/>
                <a:gd name="connsiteX70" fmla="*/ 566177 w 3694450"/>
                <a:gd name="connsiteY70" fmla="*/ 2668360 h 3540753"/>
                <a:gd name="connsiteX71" fmla="*/ 780961 w 3694450"/>
                <a:gd name="connsiteY71" fmla="*/ 2903012 h 3540753"/>
                <a:gd name="connsiteX72" fmla="*/ 895170 w 3694450"/>
                <a:gd name="connsiteY72" fmla="*/ 3008586 h 3540753"/>
                <a:gd name="connsiteX73" fmla="*/ 1014769 w 3694450"/>
                <a:gd name="connsiteY73" fmla="*/ 3105913 h 3540753"/>
                <a:gd name="connsiteX74" fmla="*/ 1281950 w 3694450"/>
                <a:gd name="connsiteY74" fmla="*/ 3259859 h 3540753"/>
                <a:gd name="connsiteX75" fmla="*/ 1431415 w 3694450"/>
                <a:gd name="connsiteY75" fmla="*/ 3303361 h 3540753"/>
                <a:gd name="connsiteX76" fmla="*/ 1469723 w 3694450"/>
                <a:gd name="connsiteY76" fmla="*/ 3311023 h 3540753"/>
                <a:gd name="connsiteX77" fmla="*/ 1508356 w 3694450"/>
                <a:gd name="connsiteY77" fmla="*/ 3317451 h 3540753"/>
                <a:gd name="connsiteX78" fmla="*/ 1586335 w 3694450"/>
                <a:gd name="connsiteY78" fmla="*/ 3326671 h 3540753"/>
                <a:gd name="connsiteX79" fmla="*/ 1625552 w 3694450"/>
                <a:gd name="connsiteY79" fmla="*/ 3329657 h 3540753"/>
                <a:gd name="connsiteX80" fmla="*/ 1664898 w 3694450"/>
                <a:gd name="connsiteY80" fmla="*/ 3331735 h 3540753"/>
                <a:gd name="connsiteX81" fmla="*/ 1704375 w 3694450"/>
                <a:gd name="connsiteY81" fmla="*/ 3332644 h 3540753"/>
                <a:gd name="connsiteX82" fmla="*/ 1743916 w 3694450"/>
                <a:gd name="connsiteY82" fmla="*/ 3332449 h 3540753"/>
                <a:gd name="connsiteX83" fmla="*/ 1763720 w 3694450"/>
                <a:gd name="connsiteY83" fmla="*/ 3332254 h 3540753"/>
                <a:gd name="connsiteX84" fmla="*/ 1782809 w 3694450"/>
                <a:gd name="connsiteY84" fmla="*/ 3331411 h 3540753"/>
                <a:gd name="connsiteX85" fmla="*/ 1801833 w 3694450"/>
                <a:gd name="connsiteY85" fmla="*/ 3330437 h 3540753"/>
                <a:gd name="connsiteX86" fmla="*/ 1820792 w 3694450"/>
                <a:gd name="connsiteY86" fmla="*/ 3328878 h 3540753"/>
                <a:gd name="connsiteX87" fmla="*/ 1895979 w 3694450"/>
                <a:gd name="connsiteY87" fmla="*/ 3319594 h 3540753"/>
                <a:gd name="connsiteX88" fmla="*/ 2182379 w 3694450"/>
                <a:gd name="connsiteY88" fmla="*/ 3225577 h 3540753"/>
                <a:gd name="connsiteX89" fmla="*/ 2446963 w 3694450"/>
                <a:gd name="connsiteY89" fmla="*/ 3060723 h 3540753"/>
                <a:gd name="connsiteX90" fmla="*/ 2511112 w 3694450"/>
                <a:gd name="connsiteY90" fmla="*/ 3012287 h 3540753"/>
                <a:gd name="connsiteX91" fmla="*/ 2575262 w 3694450"/>
                <a:gd name="connsiteY91" fmla="*/ 2962227 h 3540753"/>
                <a:gd name="connsiteX92" fmla="*/ 2705184 w 3694450"/>
                <a:gd name="connsiteY92" fmla="*/ 2858341 h 3540753"/>
                <a:gd name="connsiteX93" fmla="*/ 2972235 w 3694450"/>
                <a:gd name="connsiteY93" fmla="*/ 2657257 h 3540753"/>
                <a:gd name="connsiteX94" fmla="*/ 3221041 w 3694450"/>
                <a:gd name="connsiteY94" fmla="*/ 2457277 h 3540753"/>
                <a:gd name="connsiteX95" fmla="*/ 3419983 w 3694450"/>
                <a:gd name="connsiteY95" fmla="*/ 2228079 h 3540753"/>
                <a:gd name="connsiteX96" fmla="*/ 3487768 w 3694450"/>
                <a:gd name="connsiteY96" fmla="*/ 2094846 h 3540753"/>
                <a:gd name="connsiteX97" fmla="*/ 3529062 w 3694450"/>
                <a:gd name="connsiteY97" fmla="*/ 1949276 h 3540753"/>
                <a:gd name="connsiteX98" fmla="*/ 3540490 w 3694450"/>
                <a:gd name="connsiteY98" fmla="*/ 1872920 h 3540753"/>
                <a:gd name="connsiteX99" fmla="*/ 3542373 w 3694450"/>
                <a:gd name="connsiteY99" fmla="*/ 1853571 h 3540753"/>
                <a:gd name="connsiteX100" fmla="*/ 3543801 w 3694450"/>
                <a:gd name="connsiteY100" fmla="*/ 1833833 h 3540753"/>
                <a:gd name="connsiteX101" fmla="*/ 3545879 w 3694450"/>
                <a:gd name="connsiteY101" fmla="*/ 1793058 h 3540753"/>
                <a:gd name="connsiteX102" fmla="*/ 3542308 w 3694450"/>
                <a:gd name="connsiteY102" fmla="*/ 1630022 h 3540753"/>
                <a:gd name="connsiteX103" fmla="*/ 3519388 w 3694450"/>
                <a:gd name="connsiteY103" fmla="*/ 1468999 h 3540753"/>
                <a:gd name="connsiteX104" fmla="*/ 3480496 w 3694450"/>
                <a:gd name="connsiteY104" fmla="*/ 1311872 h 3540753"/>
                <a:gd name="connsiteX105" fmla="*/ 3380051 w 3694450"/>
                <a:gd name="connsiteY105" fmla="*/ 1007033 h 3540753"/>
                <a:gd name="connsiteX106" fmla="*/ 3311617 w 3694450"/>
                <a:gd name="connsiteY106" fmla="*/ 862307 h 3540753"/>
                <a:gd name="connsiteX107" fmla="*/ 3291684 w 3694450"/>
                <a:gd name="connsiteY107" fmla="*/ 827635 h 3540753"/>
                <a:gd name="connsiteX108" fmla="*/ 3270712 w 3694450"/>
                <a:gd name="connsiteY108" fmla="*/ 793612 h 3540753"/>
                <a:gd name="connsiteX109" fmla="*/ 3248506 w 3694450"/>
                <a:gd name="connsiteY109" fmla="*/ 760369 h 3540753"/>
                <a:gd name="connsiteX110" fmla="*/ 3225327 w 3694450"/>
                <a:gd name="connsiteY110" fmla="*/ 727840 h 3540753"/>
                <a:gd name="connsiteX111" fmla="*/ 3005868 w 3694450"/>
                <a:gd name="connsiteY111" fmla="*/ 498837 h 3540753"/>
                <a:gd name="connsiteX112" fmla="*/ 2741674 w 3694450"/>
                <a:gd name="connsiteY112" fmla="*/ 326257 h 3540753"/>
                <a:gd name="connsiteX113" fmla="*/ 2444366 w 3694450"/>
                <a:gd name="connsiteY113" fmla="*/ 217891 h 3540753"/>
                <a:gd name="connsiteX114" fmla="*/ 2128878 w 3694450"/>
                <a:gd name="connsiteY114" fmla="*/ 172960 h 3540753"/>
                <a:gd name="connsiteX115" fmla="*/ 1809170 w 3694450"/>
                <a:gd name="connsiteY115" fmla="*/ 184388 h 3540753"/>
                <a:gd name="connsiteX116" fmla="*/ 1495370 w 3694450"/>
                <a:gd name="connsiteY116" fmla="*/ 250355 h 3540753"/>
                <a:gd name="connsiteX117" fmla="*/ 1195205 w 3694450"/>
                <a:gd name="connsiteY117" fmla="*/ 365149 h 3540753"/>
                <a:gd name="connsiteX118" fmla="*/ 658830 w 3694450"/>
                <a:gd name="connsiteY118" fmla="*/ 717841 h 3540753"/>
                <a:gd name="connsiteX119" fmla="*/ 439566 w 3694450"/>
                <a:gd name="connsiteY119" fmla="*/ 953207 h 3540753"/>
                <a:gd name="connsiteX120" fmla="*/ 266207 w 3694450"/>
                <a:gd name="connsiteY120" fmla="*/ 1223504 h 3540753"/>
                <a:gd name="connsiteX121" fmla="*/ 148557 w 3694450"/>
                <a:gd name="connsiteY121" fmla="*/ 1522306 h 3540753"/>
                <a:gd name="connsiteX122" fmla="*/ 105769 w 3694450"/>
                <a:gd name="connsiteY122" fmla="*/ 1840845 h 354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3694450" h="3540753">
                  <a:moveTo>
                    <a:pt x="0" y="1840845"/>
                  </a:moveTo>
                  <a:cubicBezTo>
                    <a:pt x="325" y="1724948"/>
                    <a:pt x="12401" y="1609050"/>
                    <a:pt x="36035" y="1495231"/>
                  </a:cubicBezTo>
                  <a:cubicBezTo>
                    <a:pt x="59604" y="1381476"/>
                    <a:pt x="95705" y="1269928"/>
                    <a:pt x="144336" y="1164095"/>
                  </a:cubicBezTo>
                  <a:cubicBezTo>
                    <a:pt x="242054" y="952428"/>
                    <a:pt x="383663" y="763031"/>
                    <a:pt x="550399" y="601748"/>
                  </a:cubicBezTo>
                  <a:cubicBezTo>
                    <a:pt x="633963" y="521107"/>
                    <a:pt x="724278" y="447543"/>
                    <a:pt x="819658" y="381446"/>
                  </a:cubicBezTo>
                  <a:cubicBezTo>
                    <a:pt x="915168" y="315413"/>
                    <a:pt x="1015678" y="256588"/>
                    <a:pt x="1120602" y="206528"/>
                  </a:cubicBezTo>
                  <a:cubicBezTo>
                    <a:pt x="1330711" y="107123"/>
                    <a:pt x="1556922" y="41415"/>
                    <a:pt x="1788652" y="13625"/>
                  </a:cubicBezTo>
                  <a:cubicBezTo>
                    <a:pt x="1904485" y="-74"/>
                    <a:pt x="2022005" y="-3386"/>
                    <a:pt x="2138293" y="3432"/>
                  </a:cubicBezTo>
                  <a:cubicBezTo>
                    <a:pt x="2254775" y="10509"/>
                    <a:pt x="2371191" y="27845"/>
                    <a:pt x="2484946" y="57257"/>
                  </a:cubicBezTo>
                  <a:cubicBezTo>
                    <a:pt x="2598701" y="86605"/>
                    <a:pt x="2709794" y="128159"/>
                    <a:pt x="2814783" y="182180"/>
                  </a:cubicBezTo>
                  <a:cubicBezTo>
                    <a:pt x="2919643" y="236201"/>
                    <a:pt x="3018919" y="302233"/>
                    <a:pt x="3107027" y="380797"/>
                  </a:cubicBezTo>
                  <a:cubicBezTo>
                    <a:pt x="3195200" y="459295"/>
                    <a:pt x="3272725" y="548702"/>
                    <a:pt x="3340705" y="643952"/>
                  </a:cubicBezTo>
                  <a:lnTo>
                    <a:pt x="3365897" y="679922"/>
                  </a:lnTo>
                  <a:lnTo>
                    <a:pt x="3390051" y="716542"/>
                  </a:lnTo>
                  <a:cubicBezTo>
                    <a:pt x="3397842" y="728879"/>
                    <a:pt x="3405828" y="741150"/>
                    <a:pt x="3413490" y="753551"/>
                  </a:cubicBezTo>
                  <a:lnTo>
                    <a:pt x="3436085" y="791080"/>
                  </a:lnTo>
                  <a:cubicBezTo>
                    <a:pt x="3465627" y="841465"/>
                    <a:pt x="3493482" y="892823"/>
                    <a:pt x="3518609" y="945480"/>
                  </a:cubicBezTo>
                  <a:cubicBezTo>
                    <a:pt x="3568994" y="1050794"/>
                    <a:pt x="3607821" y="1161628"/>
                    <a:pt x="3631585" y="1275317"/>
                  </a:cubicBezTo>
                  <a:cubicBezTo>
                    <a:pt x="3643402" y="1332195"/>
                    <a:pt x="3651648" y="1389527"/>
                    <a:pt x="3658075" y="1446924"/>
                  </a:cubicBezTo>
                  <a:cubicBezTo>
                    <a:pt x="3664633" y="1504256"/>
                    <a:pt x="3669893" y="1561523"/>
                    <a:pt x="3675282" y="1618660"/>
                  </a:cubicBezTo>
                  <a:cubicBezTo>
                    <a:pt x="3680411" y="1675862"/>
                    <a:pt x="3684956" y="1733064"/>
                    <a:pt x="3688982" y="1790396"/>
                  </a:cubicBezTo>
                  <a:lnTo>
                    <a:pt x="3691773" y="1833443"/>
                  </a:lnTo>
                  <a:cubicBezTo>
                    <a:pt x="3692293" y="1840521"/>
                    <a:pt x="3692618" y="1848117"/>
                    <a:pt x="3693007" y="1855584"/>
                  </a:cubicBezTo>
                  <a:cubicBezTo>
                    <a:pt x="3693397" y="1863051"/>
                    <a:pt x="3693786" y="1870583"/>
                    <a:pt x="3693916" y="1878114"/>
                  </a:cubicBezTo>
                  <a:cubicBezTo>
                    <a:pt x="3694890" y="1908176"/>
                    <a:pt x="3694565" y="1938498"/>
                    <a:pt x="3692682" y="1968884"/>
                  </a:cubicBezTo>
                  <a:cubicBezTo>
                    <a:pt x="3685670" y="2090496"/>
                    <a:pt x="3653011" y="2213016"/>
                    <a:pt x="3600224" y="2325407"/>
                  </a:cubicBezTo>
                  <a:cubicBezTo>
                    <a:pt x="3547567" y="2438123"/>
                    <a:pt x="3474977" y="2539282"/>
                    <a:pt x="3394725" y="2628169"/>
                  </a:cubicBezTo>
                  <a:cubicBezTo>
                    <a:pt x="3354599" y="2672775"/>
                    <a:pt x="3312461" y="2714589"/>
                    <a:pt x="3269478" y="2754390"/>
                  </a:cubicBezTo>
                  <a:cubicBezTo>
                    <a:pt x="3226495" y="2794192"/>
                    <a:pt x="3182928" y="2832499"/>
                    <a:pt x="3138907" y="2869119"/>
                  </a:cubicBezTo>
                  <a:cubicBezTo>
                    <a:pt x="3051058" y="2942683"/>
                    <a:pt x="2961262" y="3009754"/>
                    <a:pt x="2873673" y="3075852"/>
                  </a:cubicBezTo>
                  <a:lnTo>
                    <a:pt x="2806927" y="3126301"/>
                  </a:lnTo>
                  <a:cubicBezTo>
                    <a:pt x="2784332" y="3143247"/>
                    <a:pt x="2761542" y="3160324"/>
                    <a:pt x="2738362" y="3177075"/>
                  </a:cubicBezTo>
                  <a:cubicBezTo>
                    <a:pt x="2715248" y="3193892"/>
                    <a:pt x="2691873" y="3210643"/>
                    <a:pt x="2668110" y="3227200"/>
                  </a:cubicBezTo>
                  <a:cubicBezTo>
                    <a:pt x="2644281" y="3243627"/>
                    <a:pt x="2620257" y="3259924"/>
                    <a:pt x="2595649" y="3275896"/>
                  </a:cubicBezTo>
                  <a:cubicBezTo>
                    <a:pt x="2546693" y="3307906"/>
                    <a:pt x="2496179" y="3338942"/>
                    <a:pt x="2443522" y="3367316"/>
                  </a:cubicBezTo>
                  <a:cubicBezTo>
                    <a:pt x="2390930" y="3395820"/>
                    <a:pt x="2336520" y="3422311"/>
                    <a:pt x="2279902" y="3445036"/>
                  </a:cubicBezTo>
                  <a:cubicBezTo>
                    <a:pt x="2167186" y="3491135"/>
                    <a:pt x="2046094" y="3522235"/>
                    <a:pt x="1923834" y="3534442"/>
                  </a:cubicBezTo>
                  <a:cubicBezTo>
                    <a:pt x="1893252" y="3537364"/>
                    <a:pt x="1862671" y="3539572"/>
                    <a:pt x="1832154" y="3540221"/>
                  </a:cubicBezTo>
                  <a:lnTo>
                    <a:pt x="1809235" y="3540740"/>
                  </a:lnTo>
                  <a:cubicBezTo>
                    <a:pt x="1801638" y="3540805"/>
                    <a:pt x="1793976" y="3540610"/>
                    <a:pt x="1786380" y="3540610"/>
                  </a:cubicBezTo>
                  <a:lnTo>
                    <a:pt x="1763590" y="3540351"/>
                  </a:lnTo>
                  <a:lnTo>
                    <a:pt x="1741449" y="3539507"/>
                  </a:lnTo>
                  <a:cubicBezTo>
                    <a:pt x="1682494" y="3537623"/>
                    <a:pt x="1623409" y="3532949"/>
                    <a:pt x="1564584" y="3525417"/>
                  </a:cubicBezTo>
                  <a:cubicBezTo>
                    <a:pt x="1505694" y="3518275"/>
                    <a:pt x="1446933" y="3508016"/>
                    <a:pt x="1388822" y="3494381"/>
                  </a:cubicBezTo>
                  <a:cubicBezTo>
                    <a:pt x="1330776" y="3480616"/>
                    <a:pt x="1273184" y="3464319"/>
                    <a:pt x="1216177" y="3445750"/>
                  </a:cubicBezTo>
                  <a:cubicBezTo>
                    <a:pt x="1102357" y="3408286"/>
                    <a:pt x="989836" y="3361667"/>
                    <a:pt x="885691" y="3299530"/>
                  </a:cubicBezTo>
                  <a:cubicBezTo>
                    <a:pt x="781480" y="3237524"/>
                    <a:pt x="688438" y="3158895"/>
                    <a:pt x="607147" y="3071891"/>
                  </a:cubicBezTo>
                  <a:cubicBezTo>
                    <a:pt x="566307" y="3028454"/>
                    <a:pt x="529168" y="2982225"/>
                    <a:pt x="494236" y="2934892"/>
                  </a:cubicBezTo>
                  <a:cubicBezTo>
                    <a:pt x="459499" y="2887364"/>
                    <a:pt x="426451" y="2839122"/>
                    <a:pt x="395610" y="2789841"/>
                  </a:cubicBezTo>
                  <a:cubicBezTo>
                    <a:pt x="387689" y="2777635"/>
                    <a:pt x="380222" y="2765233"/>
                    <a:pt x="372560" y="2752897"/>
                  </a:cubicBezTo>
                  <a:lnTo>
                    <a:pt x="350549" y="2717056"/>
                  </a:lnTo>
                  <a:cubicBezTo>
                    <a:pt x="336460" y="2693877"/>
                    <a:pt x="321851" y="2670892"/>
                    <a:pt x="307112" y="2647583"/>
                  </a:cubicBezTo>
                  <a:lnTo>
                    <a:pt x="217121" y="2505649"/>
                  </a:lnTo>
                  <a:cubicBezTo>
                    <a:pt x="186929" y="2457277"/>
                    <a:pt x="157127" y="2407477"/>
                    <a:pt x="129273" y="2355599"/>
                  </a:cubicBezTo>
                  <a:cubicBezTo>
                    <a:pt x="115378" y="2329627"/>
                    <a:pt x="101938" y="2303202"/>
                    <a:pt x="89666" y="2276061"/>
                  </a:cubicBezTo>
                  <a:cubicBezTo>
                    <a:pt x="77460" y="2248856"/>
                    <a:pt x="66097" y="2221132"/>
                    <a:pt x="56033" y="2192823"/>
                  </a:cubicBezTo>
                  <a:cubicBezTo>
                    <a:pt x="46164" y="2164449"/>
                    <a:pt x="37399" y="2135686"/>
                    <a:pt x="30257" y="2106468"/>
                  </a:cubicBezTo>
                  <a:cubicBezTo>
                    <a:pt x="26880" y="2091859"/>
                    <a:pt x="23439" y="2077185"/>
                    <a:pt x="20647" y="2062446"/>
                  </a:cubicBezTo>
                  <a:lnTo>
                    <a:pt x="16427" y="2040371"/>
                  </a:lnTo>
                  <a:lnTo>
                    <a:pt x="12921" y="2018230"/>
                  </a:lnTo>
                  <a:cubicBezTo>
                    <a:pt x="3831" y="1959080"/>
                    <a:pt x="0" y="1899735"/>
                    <a:pt x="0" y="1840845"/>
                  </a:cubicBezTo>
                  <a:close/>
                  <a:moveTo>
                    <a:pt x="105769" y="1840845"/>
                  </a:moveTo>
                  <a:cubicBezTo>
                    <a:pt x="106353" y="1893697"/>
                    <a:pt x="111547" y="1946159"/>
                    <a:pt x="123819" y="1996804"/>
                  </a:cubicBezTo>
                  <a:cubicBezTo>
                    <a:pt x="135895" y="2047513"/>
                    <a:pt x="154660" y="2096015"/>
                    <a:pt x="177125" y="2142698"/>
                  </a:cubicBezTo>
                  <a:cubicBezTo>
                    <a:pt x="188488" y="2166008"/>
                    <a:pt x="201084" y="2188862"/>
                    <a:pt x="214329" y="2211393"/>
                  </a:cubicBezTo>
                  <a:cubicBezTo>
                    <a:pt x="227769" y="2233858"/>
                    <a:pt x="242119" y="2255999"/>
                    <a:pt x="257052" y="2277879"/>
                  </a:cubicBezTo>
                  <a:cubicBezTo>
                    <a:pt x="287309" y="2321511"/>
                    <a:pt x="320942" y="2363845"/>
                    <a:pt x="355744" y="2406373"/>
                  </a:cubicBezTo>
                  <a:cubicBezTo>
                    <a:pt x="390545" y="2448966"/>
                    <a:pt x="426905" y="2491559"/>
                    <a:pt x="462551" y="2535841"/>
                  </a:cubicBezTo>
                  <a:cubicBezTo>
                    <a:pt x="480406" y="2557916"/>
                    <a:pt x="498067" y="2580512"/>
                    <a:pt x="515663" y="2603431"/>
                  </a:cubicBezTo>
                  <a:lnTo>
                    <a:pt x="541180" y="2636610"/>
                  </a:lnTo>
                  <a:cubicBezTo>
                    <a:pt x="549555" y="2647193"/>
                    <a:pt x="557542" y="2658036"/>
                    <a:pt x="566177" y="2668360"/>
                  </a:cubicBezTo>
                  <a:cubicBezTo>
                    <a:pt x="633573" y="2752377"/>
                    <a:pt x="706683" y="2829707"/>
                    <a:pt x="780961" y="2903012"/>
                  </a:cubicBezTo>
                  <a:cubicBezTo>
                    <a:pt x="818295" y="2939502"/>
                    <a:pt x="856278" y="2974758"/>
                    <a:pt x="895170" y="3008586"/>
                  </a:cubicBezTo>
                  <a:cubicBezTo>
                    <a:pt x="934062" y="3042413"/>
                    <a:pt x="973669" y="3075137"/>
                    <a:pt x="1014769" y="3105913"/>
                  </a:cubicBezTo>
                  <a:cubicBezTo>
                    <a:pt x="1096644" y="3167596"/>
                    <a:pt x="1184946" y="3222720"/>
                    <a:pt x="1281950" y="3259859"/>
                  </a:cubicBezTo>
                  <a:cubicBezTo>
                    <a:pt x="1330321" y="3278429"/>
                    <a:pt x="1380446" y="3292648"/>
                    <a:pt x="1431415" y="3303361"/>
                  </a:cubicBezTo>
                  <a:cubicBezTo>
                    <a:pt x="1444206" y="3305893"/>
                    <a:pt x="1456867" y="3308815"/>
                    <a:pt x="1469723" y="3311023"/>
                  </a:cubicBezTo>
                  <a:lnTo>
                    <a:pt x="1508356" y="3317451"/>
                  </a:lnTo>
                  <a:cubicBezTo>
                    <a:pt x="1534262" y="3320892"/>
                    <a:pt x="1560169" y="3324528"/>
                    <a:pt x="1586335" y="3326671"/>
                  </a:cubicBezTo>
                  <a:cubicBezTo>
                    <a:pt x="1599385" y="3327904"/>
                    <a:pt x="1612436" y="3329073"/>
                    <a:pt x="1625552" y="3329657"/>
                  </a:cubicBezTo>
                  <a:cubicBezTo>
                    <a:pt x="1638667" y="3330307"/>
                    <a:pt x="1651718" y="3331346"/>
                    <a:pt x="1664898" y="3331735"/>
                  </a:cubicBezTo>
                  <a:lnTo>
                    <a:pt x="1704375" y="3332644"/>
                  </a:lnTo>
                  <a:cubicBezTo>
                    <a:pt x="1717491" y="3332969"/>
                    <a:pt x="1730736" y="3332514"/>
                    <a:pt x="1743916" y="3332449"/>
                  </a:cubicBezTo>
                  <a:lnTo>
                    <a:pt x="1763720" y="3332254"/>
                  </a:lnTo>
                  <a:cubicBezTo>
                    <a:pt x="1770148" y="3332060"/>
                    <a:pt x="1776446" y="3331670"/>
                    <a:pt x="1782809" y="3331411"/>
                  </a:cubicBezTo>
                  <a:cubicBezTo>
                    <a:pt x="1789172" y="3331086"/>
                    <a:pt x="1795535" y="3330891"/>
                    <a:pt x="1801833" y="3330437"/>
                  </a:cubicBezTo>
                  <a:lnTo>
                    <a:pt x="1820792" y="3328878"/>
                  </a:lnTo>
                  <a:cubicBezTo>
                    <a:pt x="1846049" y="3326866"/>
                    <a:pt x="1871112" y="3323489"/>
                    <a:pt x="1895979" y="3319594"/>
                  </a:cubicBezTo>
                  <a:cubicBezTo>
                    <a:pt x="1995515" y="3303101"/>
                    <a:pt x="2091219" y="3270832"/>
                    <a:pt x="2182379" y="3225577"/>
                  </a:cubicBezTo>
                  <a:cubicBezTo>
                    <a:pt x="2273864" y="3180841"/>
                    <a:pt x="2360933" y="3123574"/>
                    <a:pt x="2446963" y="3060723"/>
                  </a:cubicBezTo>
                  <a:cubicBezTo>
                    <a:pt x="2468454" y="3045075"/>
                    <a:pt x="2489816" y="3028778"/>
                    <a:pt x="2511112" y="3012287"/>
                  </a:cubicBezTo>
                  <a:cubicBezTo>
                    <a:pt x="2532539" y="2995860"/>
                    <a:pt x="2553900" y="2979173"/>
                    <a:pt x="2575262" y="2962227"/>
                  </a:cubicBezTo>
                  <a:lnTo>
                    <a:pt x="2705184" y="2858341"/>
                  </a:lnTo>
                  <a:cubicBezTo>
                    <a:pt x="2794331" y="2787634"/>
                    <a:pt x="2884322" y="2721796"/>
                    <a:pt x="2972235" y="2657257"/>
                  </a:cubicBezTo>
                  <a:cubicBezTo>
                    <a:pt x="3060084" y="2592718"/>
                    <a:pt x="3144620" y="2527530"/>
                    <a:pt x="3221041" y="2457277"/>
                  </a:cubicBezTo>
                  <a:cubicBezTo>
                    <a:pt x="3297462" y="2387154"/>
                    <a:pt x="3366481" y="2312421"/>
                    <a:pt x="3419983" y="2228079"/>
                  </a:cubicBezTo>
                  <a:cubicBezTo>
                    <a:pt x="3446733" y="2185941"/>
                    <a:pt x="3469588" y="2141529"/>
                    <a:pt x="3487768" y="2094846"/>
                  </a:cubicBezTo>
                  <a:cubicBezTo>
                    <a:pt x="3506078" y="2048227"/>
                    <a:pt x="3519258" y="1999401"/>
                    <a:pt x="3529062" y="1949276"/>
                  </a:cubicBezTo>
                  <a:cubicBezTo>
                    <a:pt x="3533932" y="1924213"/>
                    <a:pt x="3537828" y="1898697"/>
                    <a:pt x="3540490" y="1872920"/>
                  </a:cubicBezTo>
                  <a:cubicBezTo>
                    <a:pt x="3541269" y="1866492"/>
                    <a:pt x="3541789" y="1859999"/>
                    <a:pt x="3542373" y="1853571"/>
                  </a:cubicBezTo>
                  <a:cubicBezTo>
                    <a:pt x="3542892" y="1847078"/>
                    <a:pt x="3543542" y="1840715"/>
                    <a:pt x="3543801" y="1833833"/>
                  </a:cubicBezTo>
                  <a:lnTo>
                    <a:pt x="3545879" y="1793058"/>
                  </a:lnTo>
                  <a:cubicBezTo>
                    <a:pt x="3547762" y="1738648"/>
                    <a:pt x="3546593" y="1684173"/>
                    <a:pt x="3542308" y="1630022"/>
                  </a:cubicBezTo>
                  <a:cubicBezTo>
                    <a:pt x="3538153" y="1575807"/>
                    <a:pt x="3530166" y="1522046"/>
                    <a:pt x="3519388" y="1468999"/>
                  </a:cubicBezTo>
                  <a:cubicBezTo>
                    <a:pt x="3508480" y="1415953"/>
                    <a:pt x="3494845" y="1363620"/>
                    <a:pt x="3480496" y="1311872"/>
                  </a:cubicBezTo>
                  <a:cubicBezTo>
                    <a:pt x="3451862" y="1208311"/>
                    <a:pt x="3420242" y="1106114"/>
                    <a:pt x="3380051" y="1007033"/>
                  </a:cubicBezTo>
                  <a:cubicBezTo>
                    <a:pt x="3359924" y="957557"/>
                    <a:pt x="3337458" y="908990"/>
                    <a:pt x="3311617" y="862307"/>
                  </a:cubicBezTo>
                  <a:cubicBezTo>
                    <a:pt x="3305319" y="850555"/>
                    <a:pt x="3298371" y="839127"/>
                    <a:pt x="3291684" y="827635"/>
                  </a:cubicBezTo>
                  <a:cubicBezTo>
                    <a:pt x="3284801" y="816208"/>
                    <a:pt x="3277659" y="804975"/>
                    <a:pt x="3270712" y="793612"/>
                  </a:cubicBezTo>
                  <a:lnTo>
                    <a:pt x="3248506" y="760369"/>
                  </a:lnTo>
                  <a:lnTo>
                    <a:pt x="3225327" y="727840"/>
                  </a:lnTo>
                  <a:cubicBezTo>
                    <a:pt x="3161891" y="642329"/>
                    <a:pt x="3087418" y="565843"/>
                    <a:pt x="3005868" y="498837"/>
                  </a:cubicBezTo>
                  <a:cubicBezTo>
                    <a:pt x="2924513" y="431636"/>
                    <a:pt x="2836145" y="373200"/>
                    <a:pt x="2741674" y="326257"/>
                  </a:cubicBezTo>
                  <a:cubicBezTo>
                    <a:pt x="2647268" y="279183"/>
                    <a:pt x="2547343" y="243083"/>
                    <a:pt x="2444366" y="217891"/>
                  </a:cubicBezTo>
                  <a:cubicBezTo>
                    <a:pt x="2341389" y="192634"/>
                    <a:pt x="2235556" y="178090"/>
                    <a:pt x="2128878" y="172960"/>
                  </a:cubicBezTo>
                  <a:cubicBezTo>
                    <a:pt x="2022005" y="167571"/>
                    <a:pt x="1915263" y="171142"/>
                    <a:pt x="1809170" y="184388"/>
                  </a:cubicBezTo>
                  <a:cubicBezTo>
                    <a:pt x="1703141" y="197698"/>
                    <a:pt x="1598087" y="219968"/>
                    <a:pt x="1495370" y="250355"/>
                  </a:cubicBezTo>
                  <a:cubicBezTo>
                    <a:pt x="1392588" y="280612"/>
                    <a:pt x="1292338" y="319764"/>
                    <a:pt x="1195205" y="365149"/>
                  </a:cubicBezTo>
                  <a:cubicBezTo>
                    <a:pt x="1000354" y="454945"/>
                    <a:pt x="818425" y="574024"/>
                    <a:pt x="658830" y="717841"/>
                  </a:cubicBezTo>
                  <a:cubicBezTo>
                    <a:pt x="579293" y="789976"/>
                    <a:pt x="505599" y="868670"/>
                    <a:pt x="439566" y="953207"/>
                  </a:cubicBezTo>
                  <a:cubicBezTo>
                    <a:pt x="373404" y="1037614"/>
                    <a:pt x="315033" y="1128124"/>
                    <a:pt x="266207" y="1223504"/>
                  </a:cubicBezTo>
                  <a:cubicBezTo>
                    <a:pt x="217381" y="1318820"/>
                    <a:pt x="176736" y="1418615"/>
                    <a:pt x="148557" y="1522306"/>
                  </a:cubicBezTo>
                  <a:cubicBezTo>
                    <a:pt x="120378" y="1625737"/>
                    <a:pt x="105704" y="1733259"/>
                    <a:pt x="105769" y="184084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4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23" name="Freeform: Shape 22">
              <a:extLst>
                <a:ext uri="{FF2B5EF4-FFF2-40B4-BE49-F238E27FC236}">
                  <a16:creationId xmlns:a16="http://schemas.microsoft.com/office/drawing/2014/main" id="{E60A3343-3E63-4D54-9B58-ED345ED11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5681" y="505450"/>
              <a:ext cx="3895714" cy="3896752"/>
            </a:xfrm>
            <a:custGeom>
              <a:avLst/>
              <a:gdLst>
                <a:gd name="connsiteX0" fmla="*/ 3635675 w 3895714"/>
                <a:gd name="connsiteY0" fmla="*/ 975357 h 3896752"/>
                <a:gd name="connsiteX1" fmla="*/ 2951718 w 3895714"/>
                <a:gd name="connsiteY1" fmla="*/ 278738 h 3896752"/>
                <a:gd name="connsiteX2" fmla="*/ 2920942 w 3895714"/>
                <a:gd name="connsiteY2" fmla="*/ 258805 h 3896752"/>
                <a:gd name="connsiteX3" fmla="*/ 2584417 w 3895714"/>
                <a:gd name="connsiteY3" fmla="*/ 96808 h 3896752"/>
                <a:gd name="connsiteX4" fmla="*/ 2218609 w 3895714"/>
                <a:gd name="connsiteY4" fmla="*/ 12661 h 3896752"/>
                <a:gd name="connsiteX5" fmla="*/ 2009604 w 3895714"/>
                <a:gd name="connsiteY5" fmla="*/ 0 h 3896752"/>
                <a:gd name="connsiteX6" fmla="*/ 1963440 w 3895714"/>
                <a:gd name="connsiteY6" fmla="*/ 584 h 3896752"/>
                <a:gd name="connsiteX7" fmla="*/ 1957467 w 3895714"/>
                <a:gd name="connsiteY7" fmla="*/ 519 h 3896752"/>
                <a:gd name="connsiteX8" fmla="*/ 1947857 w 3895714"/>
                <a:gd name="connsiteY8" fmla="*/ 390 h 3896752"/>
                <a:gd name="connsiteX9" fmla="*/ 1189686 w 3895714"/>
                <a:gd name="connsiteY9" fmla="*/ 153491 h 3896752"/>
                <a:gd name="connsiteX10" fmla="*/ 570527 w 3895714"/>
                <a:gd name="connsiteY10" fmla="*/ 570917 h 3896752"/>
                <a:gd name="connsiteX11" fmla="*/ 153102 w 3895714"/>
                <a:gd name="connsiteY11" fmla="*/ 1190076 h 3896752"/>
                <a:gd name="connsiteX12" fmla="*/ 0 w 3895714"/>
                <a:gd name="connsiteY12" fmla="*/ 1948247 h 3896752"/>
                <a:gd name="connsiteX13" fmla="*/ 265558 w 3895714"/>
                <a:gd name="connsiteY13" fmla="*/ 2930616 h 3896752"/>
                <a:gd name="connsiteX14" fmla="*/ 962241 w 3895714"/>
                <a:gd name="connsiteY14" fmla="*/ 3628598 h 3896752"/>
                <a:gd name="connsiteX15" fmla="*/ 1094891 w 3895714"/>
                <a:gd name="connsiteY15" fmla="*/ 3712940 h 3896752"/>
                <a:gd name="connsiteX16" fmla="*/ 1271691 w 3895714"/>
                <a:gd name="connsiteY16" fmla="*/ 3794490 h 3896752"/>
                <a:gd name="connsiteX17" fmla="*/ 1457322 w 3895714"/>
                <a:gd name="connsiteY17" fmla="*/ 3850589 h 3896752"/>
                <a:gd name="connsiteX18" fmla="*/ 1646589 w 3895714"/>
                <a:gd name="connsiteY18" fmla="*/ 3882988 h 3896752"/>
                <a:gd name="connsiteX19" fmla="*/ 1729632 w 3895714"/>
                <a:gd name="connsiteY19" fmla="*/ 3891104 h 3896752"/>
                <a:gd name="connsiteX20" fmla="*/ 1741190 w 3895714"/>
                <a:gd name="connsiteY20" fmla="*/ 3892078 h 3896752"/>
                <a:gd name="connsiteX21" fmla="*/ 1741579 w 3895714"/>
                <a:gd name="connsiteY21" fmla="*/ 3892143 h 3896752"/>
                <a:gd name="connsiteX22" fmla="*/ 1741969 w 3895714"/>
                <a:gd name="connsiteY22" fmla="*/ 3892143 h 3896752"/>
                <a:gd name="connsiteX23" fmla="*/ 1754500 w 3895714"/>
                <a:gd name="connsiteY23" fmla="*/ 3892792 h 3896752"/>
                <a:gd name="connsiteX24" fmla="*/ 1836634 w 3895714"/>
                <a:gd name="connsiteY24" fmla="*/ 3896104 h 3896752"/>
                <a:gd name="connsiteX25" fmla="*/ 1845075 w 3895714"/>
                <a:gd name="connsiteY25" fmla="*/ 3896299 h 3896752"/>
                <a:gd name="connsiteX26" fmla="*/ 1874747 w 3895714"/>
                <a:gd name="connsiteY26" fmla="*/ 3896753 h 3896752"/>
                <a:gd name="connsiteX27" fmla="*/ 1884617 w 3895714"/>
                <a:gd name="connsiteY27" fmla="*/ 3896688 h 3896752"/>
                <a:gd name="connsiteX28" fmla="*/ 1908381 w 3895714"/>
                <a:gd name="connsiteY28" fmla="*/ 3896558 h 3896752"/>
                <a:gd name="connsiteX29" fmla="*/ 1908770 w 3895714"/>
                <a:gd name="connsiteY29" fmla="*/ 3896558 h 3896752"/>
                <a:gd name="connsiteX30" fmla="*/ 1909160 w 3895714"/>
                <a:gd name="connsiteY30" fmla="*/ 3896558 h 3896752"/>
                <a:gd name="connsiteX31" fmla="*/ 1925327 w 3895714"/>
                <a:gd name="connsiteY31" fmla="*/ 3895974 h 3896752"/>
                <a:gd name="connsiteX32" fmla="*/ 1932729 w 3895714"/>
                <a:gd name="connsiteY32" fmla="*/ 3896104 h 3896752"/>
                <a:gd name="connsiteX33" fmla="*/ 1947857 w 3895714"/>
                <a:gd name="connsiteY33" fmla="*/ 3896299 h 3896752"/>
                <a:gd name="connsiteX34" fmla="*/ 2706028 w 3895714"/>
                <a:gd name="connsiteY34" fmla="*/ 3743197 h 3896752"/>
                <a:gd name="connsiteX35" fmla="*/ 3325187 w 3895714"/>
                <a:gd name="connsiteY35" fmla="*/ 3325771 h 3896752"/>
                <a:gd name="connsiteX36" fmla="*/ 3742612 w 3895714"/>
                <a:gd name="connsiteY36" fmla="*/ 2706612 h 3896752"/>
                <a:gd name="connsiteX37" fmla="*/ 3895714 w 3895714"/>
                <a:gd name="connsiteY37" fmla="*/ 1948247 h 3896752"/>
                <a:gd name="connsiteX38" fmla="*/ 3635675 w 3895714"/>
                <a:gd name="connsiteY38" fmla="*/ 975357 h 3896752"/>
                <a:gd name="connsiteX39" fmla="*/ 2988922 w 3895714"/>
                <a:gd name="connsiteY39" fmla="*/ 3083068 h 3896752"/>
                <a:gd name="connsiteX40" fmla="*/ 2871271 w 3895714"/>
                <a:gd name="connsiteY40" fmla="*/ 3175202 h 3896752"/>
                <a:gd name="connsiteX41" fmla="*/ 2801473 w 3895714"/>
                <a:gd name="connsiteY41" fmla="*/ 3231040 h 3896752"/>
                <a:gd name="connsiteX42" fmla="*/ 2733038 w 3895714"/>
                <a:gd name="connsiteY42" fmla="*/ 3284412 h 3896752"/>
                <a:gd name="connsiteX43" fmla="*/ 2594416 w 3895714"/>
                <a:gd name="connsiteY43" fmla="*/ 3385116 h 3896752"/>
                <a:gd name="connsiteX44" fmla="*/ 2452612 w 3895714"/>
                <a:gd name="connsiteY44" fmla="*/ 3473678 h 3896752"/>
                <a:gd name="connsiteX45" fmla="*/ 2306458 w 3895714"/>
                <a:gd name="connsiteY45" fmla="*/ 3546139 h 3896752"/>
                <a:gd name="connsiteX46" fmla="*/ 1998696 w 3895714"/>
                <a:gd name="connsiteY46" fmla="*/ 3629312 h 3896752"/>
                <a:gd name="connsiteX47" fmla="*/ 1919094 w 3895714"/>
                <a:gd name="connsiteY47" fmla="*/ 3636259 h 3896752"/>
                <a:gd name="connsiteX48" fmla="*/ 1898771 w 3895714"/>
                <a:gd name="connsiteY48" fmla="*/ 3637299 h 3896752"/>
                <a:gd name="connsiteX49" fmla="*/ 1878578 w 3895714"/>
                <a:gd name="connsiteY49" fmla="*/ 3637818 h 3896752"/>
                <a:gd name="connsiteX50" fmla="*/ 1878383 w 3895714"/>
                <a:gd name="connsiteY50" fmla="*/ 3637818 h 3896752"/>
                <a:gd name="connsiteX51" fmla="*/ 1878189 w 3895714"/>
                <a:gd name="connsiteY51" fmla="*/ 3637818 h 3896752"/>
                <a:gd name="connsiteX52" fmla="*/ 1856697 w 3895714"/>
                <a:gd name="connsiteY52" fmla="*/ 3638143 h 3896752"/>
                <a:gd name="connsiteX53" fmla="*/ 1845660 w 3895714"/>
                <a:gd name="connsiteY53" fmla="*/ 3638078 h 3896752"/>
                <a:gd name="connsiteX54" fmla="*/ 1837284 w 3895714"/>
                <a:gd name="connsiteY54" fmla="*/ 3638078 h 3896752"/>
                <a:gd name="connsiteX55" fmla="*/ 1670482 w 3895714"/>
                <a:gd name="connsiteY55" fmla="*/ 3630806 h 3896752"/>
                <a:gd name="connsiteX56" fmla="*/ 1589906 w 3895714"/>
                <a:gd name="connsiteY56" fmla="*/ 3621651 h 3896752"/>
                <a:gd name="connsiteX57" fmla="*/ 1509654 w 3895714"/>
                <a:gd name="connsiteY57" fmla="*/ 3608146 h 3896752"/>
                <a:gd name="connsiteX58" fmla="*/ 1351488 w 3895714"/>
                <a:gd name="connsiteY58" fmla="*/ 3567176 h 3896752"/>
                <a:gd name="connsiteX59" fmla="*/ 1200010 w 3895714"/>
                <a:gd name="connsiteY59" fmla="*/ 3507961 h 3896752"/>
                <a:gd name="connsiteX60" fmla="*/ 1199880 w 3895714"/>
                <a:gd name="connsiteY60" fmla="*/ 3507896 h 3896752"/>
                <a:gd name="connsiteX61" fmla="*/ 1199750 w 3895714"/>
                <a:gd name="connsiteY61" fmla="*/ 3507831 h 3896752"/>
                <a:gd name="connsiteX62" fmla="*/ 1056258 w 3895714"/>
                <a:gd name="connsiteY62" fmla="*/ 3429462 h 3896752"/>
                <a:gd name="connsiteX63" fmla="*/ 795700 w 3895714"/>
                <a:gd name="connsiteY63" fmla="*/ 3220197 h 3896752"/>
                <a:gd name="connsiteX64" fmla="*/ 679218 w 3895714"/>
                <a:gd name="connsiteY64" fmla="*/ 3094366 h 3896752"/>
                <a:gd name="connsiteX65" fmla="*/ 628444 w 3895714"/>
                <a:gd name="connsiteY65" fmla="*/ 3032814 h 3896752"/>
                <a:gd name="connsiteX66" fmla="*/ 624158 w 3895714"/>
                <a:gd name="connsiteY66" fmla="*/ 3027489 h 3896752"/>
                <a:gd name="connsiteX67" fmla="*/ 615653 w 3895714"/>
                <a:gd name="connsiteY67" fmla="*/ 3016516 h 3896752"/>
                <a:gd name="connsiteX68" fmla="*/ 571566 w 3895714"/>
                <a:gd name="connsiteY68" fmla="*/ 2958405 h 3896752"/>
                <a:gd name="connsiteX69" fmla="*/ 571436 w 3895714"/>
                <a:gd name="connsiteY69" fmla="*/ 2958275 h 3896752"/>
                <a:gd name="connsiteX70" fmla="*/ 571306 w 3895714"/>
                <a:gd name="connsiteY70" fmla="*/ 2958146 h 3896752"/>
                <a:gd name="connsiteX71" fmla="*/ 546114 w 3895714"/>
                <a:gd name="connsiteY71" fmla="*/ 2923863 h 3896752"/>
                <a:gd name="connsiteX72" fmla="*/ 518000 w 3895714"/>
                <a:gd name="connsiteY72" fmla="*/ 2885685 h 3896752"/>
                <a:gd name="connsiteX73" fmla="*/ 463006 w 3895714"/>
                <a:gd name="connsiteY73" fmla="*/ 2813809 h 3896752"/>
                <a:gd name="connsiteX74" fmla="*/ 419503 w 3895714"/>
                <a:gd name="connsiteY74" fmla="*/ 2758036 h 3896752"/>
                <a:gd name="connsiteX75" fmla="*/ 353731 w 3895714"/>
                <a:gd name="connsiteY75" fmla="*/ 2672979 h 3896752"/>
                <a:gd name="connsiteX76" fmla="*/ 301593 w 3895714"/>
                <a:gd name="connsiteY76" fmla="*/ 2602207 h 3896752"/>
                <a:gd name="connsiteX77" fmla="*/ 253351 w 3895714"/>
                <a:gd name="connsiteY77" fmla="*/ 2530072 h 3896752"/>
                <a:gd name="connsiteX78" fmla="*/ 209849 w 3895714"/>
                <a:gd name="connsiteY78" fmla="*/ 2455728 h 3896752"/>
                <a:gd name="connsiteX79" fmla="*/ 209719 w 3895714"/>
                <a:gd name="connsiteY79" fmla="*/ 2455469 h 3896752"/>
                <a:gd name="connsiteX80" fmla="*/ 209589 w 3895714"/>
                <a:gd name="connsiteY80" fmla="*/ 2455209 h 3896752"/>
                <a:gd name="connsiteX81" fmla="*/ 194916 w 3895714"/>
                <a:gd name="connsiteY81" fmla="*/ 2426770 h 3896752"/>
                <a:gd name="connsiteX82" fmla="*/ 190241 w 3895714"/>
                <a:gd name="connsiteY82" fmla="*/ 2417356 h 3896752"/>
                <a:gd name="connsiteX83" fmla="*/ 185111 w 3895714"/>
                <a:gd name="connsiteY83" fmla="*/ 2406188 h 3896752"/>
                <a:gd name="connsiteX84" fmla="*/ 172840 w 3895714"/>
                <a:gd name="connsiteY84" fmla="*/ 2378658 h 3896752"/>
                <a:gd name="connsiteX85" fmla="*/ 172710 w 3895714"/>
                <a:gd name="connsiteY85" fmla="*/ 2378398 h 3896752"/>
                <a:gd name="connsiteX86" fmla="*/ 172580 w 3895714"/>
                <a:gd name="connsiteY86" fmla="*/ 2378139 h 3896752"/>
                <a:gd name="connsiteX87" fmla="*/ 121871 w 3895714"/>
                <a:gd name="connsiteY87" fmla="*/ 2215298 h 3896752"/>
                <a:gd name="connsiteX88" fmla="*/ 105249 w 3895714"/>
                <a:gd name="connsiteY88" fmla="*/ 2044925 h 3896752"/>
                <a:gd name="connsiteX89" fmla="*/ 145245 w 3895714"/>
                <a:gd name="connsiteY89" fmla="*/ 1699376 h 3896752"/>
                <a:gd name="connsiteX90" fmla="*/ 194656 w 3895714"/>
                <a:gd name="connsiteY90" fmla="*/ 1532639 h 3896752"/>
                <a:gd name="connsiteX91" fmla="*/ 194786 w 3895714"/>
                <a:gd name="connsiteY91" fmla="*/ 1532379 h 3896752"/>
                <a:gd name="connsiteX92" fmla="*/ 194851 w 3895714"/>
                <a:gd name="connsiteY92" fmla="*/ 1532119 h 3896752"/>
                <a:gd name="connsiteX93" fmla="*/ 204330 w 3895714"/>
                <a:gd name="connsiteY93" fmla="*/ 1506473 h 3896752"/>
                <a:gd name="connsiteX94" fmla="*/ 210044 w 3895714"/>
                <a:gd name="connsiteY94" fmla="*/ 1491474 h 3896752"/>
                <a:gd name="connsiteX95" fmla="*/ 224848 w 3895714"/>
                <a:gd name="connsiteY95" fmla="*/ 1454530 h 3896752"/>
                <a:gd name="connsiteX96" fmla="*/ 226146 w 3895714"/>
                <a:gd name="connsiteY96" fmla="*/ 1451413 h 3896752"/>
                <a:gd name="connsiteX97" fmla="*/ 234587 w 3895714"/>
                <a:gd name="connsiteY97" fmla="*/ 1431545 h 3896752"/>
                <a:gd name="connsiteX98" fmla="*/ 243547 w 3895714"/>
                <a:gd name="connsiteY98" fmla="*/ 1411742 h 3896752"/>
                <a:gd name="connsiteX99" fmla="*/ 261792 w 3895714"/>
                <a:gd name="connsiteY99" fmla="*/ 1372655 h 3896752"/>
                <a:gd name="connsiteX100" fmla="*/ 261857 w 3895714"/>
                <a:gd name="connsiteY100" fmla="*/ 1372460 h 3896752"/>
                <a:gd name="connsiteX101" fmla="*/ 261922 w 3895714"/>
                <a:gd name="connsiteY101" fmla="*/ 1372265 h 3896752"/>
                <a:gd name="connsiteX102" fmla="*/ 345095 w 3895714"/>
                <a:gd name="connsiteY102" fmla="*/ 1220138 h 3896752"/>
                <a:gd name="connsiteX103" fmla="*/ 442813 w 3895714"/>
                <a:gd name="connsiteY103" fmla="*/ 1077619 h 3896752"/>
                <a:gd name="connsiteX104" fmla="*/ 672400 w 3895714"/>
                <a:gd name="connsiteY104" fmla="*/ 821476 h 3896752"/>
                <a:gd name="connsiteX105" fmla="*/ 801283 w 3895714"/>
                <a:gd name="connsiteY105" fmla="*/ 708371 h 3896752"/>
                <a:gd name="connsiteX106" fmla="*/ 834397 w 3895714"/>
                <a:gd name="connsiteY106" fmla="*/ 681945 h 3896752"/>
                <a:gd name="connsiteX107" fmla="*/ 840111 w 3895714"/>
                <a:gd name="connsiteY107" fmla="*/ 677465 h 3896752"/>
                <a:gd name="connsiteX108" fmla="*/ 868355 w 3895714"/>
                <a:gd name="connsiteY108" fmla="*/ 655843 h 3896752"/>
                <a:gd name="connsiteX109" fmla="*/ 868485 w 3895714"/>
                <a:gd name="connsiteY109" fmla="*/ 655714 h 3896752"/>
                <a:gd name="connsiteX110" fmla="*/ 868614 w 3895714"/>
                <a:gd name="connsiteY110" fmla="*/ 655584 h 3896752"/>
                <a:gd name="connsiteX111" fmla="*/ 937439 w 3895714"/>
                <a:gd name="connsiteY111" fmla="*/ 605264 h 3896752"/>
                <a:gd name="connsiteX112" fmla="*/ 1228578 w 3895714"/>
                <a:gd name="connsiteY112" fmla="*/ 430476 h 3896752"/>
                <a:gd name="connsiteX113" fmla="*/ 1382070 w 3895714"/>
                <a:gd name="connsiteY113" fmla="*/ 359315 h 3896752"/>
                <a:gd name="connsiteX114" fmla="*/ 1540171 w 3895714"/>
                <a:gd name="connsiteY114" fmla="*/ 300489 h 3896752"/>
                <a:gd name="connsiteX115" fmla="*/ 1702167 w 3895714"/>
                <a:gd name="connsiteY115" fmla="*/ 254390 h 3896752"/>
                <a:gd name="connsiteX116" fmla="*/ 1867151 w 3895714"/>
                <a:gd name="connsiteY116" fmla="*/ 222186 h 3896752"/>
                <a:gd name="connsiteX117" fmla="*/ 2129917 w 3895714"/>
                <a:gd name="connsiteY117" fmla="*/ 202642 h 3896752"/>
                <a:gd name="connsiteX118" fmla="*/ 2202767 w 3895714"/>
                <a:gd name="connsiteY118" fmla="*/ 204200 h 3896752"/>
                <a:gd name="connsiteX119" fmla="*/ 2369633 w 3895714"/>
                <a:gd name="connsiteY119" fmla="*/ 218744 h 3896752"/>
                <a:gd name="connsiteX120" fmla="*/ 2535071 w 3895714"/>
                <a:gd name="connsiteY120" fmla="*/ 251144 h 3896752"/>
                <a:gd name="connsiteX121" fmla="*/ 2851014 w 3895714"/>
                <a:gd name="connsiteY121" fmla="*/ 373534 h 3896752"/>
                <a:gd name="connsiteX122" fmla="*/ 2995869 w 3895714"/>
                <a:gd name="connsiteY122" fmla="*/ 463980 h 3896752"/>
                <a:gd name="connsiteX123" fmla="*/ 3128323 w 3895714"/>
                <a:gd name="connsiteY123" fmla="*/ 572475 h 3896752"/>
                <a:gd name="connsiteX124" fmla="*/ 3350899 w 3895714"/>
                <a:gd name="connsiteY124" fmla="*/ 834397 h 3896752"/>
                <a:gd name="connsiteX125" fmla="*/ 3439721 w 3895714"/>
                <a:gd name="connsiteY125" fmla="*/ 982759 h 3896752"/>
                <a:gd name="connsiteX126" fmla="*/ 3478678 w 3895714"/>
                <a:gd name="connsiteY126" fmla="*/ 1060284 h 3896752"/>
                <a:gd name="connsiteX127" fmla="*/ 3513674 w 3895714"/>
                <a:gd name="connsiteY127" fmla="*/ 1139496 h 3896752"/>
                <a:gd name="connsiteX128" fmla="*/ 3618599 w 3895714"/>
                <a:gd name="connsiteY128" fmla="*/ 1469918 h 3896752"/>
                <a:gd name="connsiteX129" fmla="*/ 3670801 w 3895714"/>
                <a:gd name="connsiteY129" fmla="*/ 1812936 h 3896752"/>
                <a:gd name="connsiteX130" fmla="*/ 3679372 w 3895714"/>
                <a:gd name="connsiteY130" fmla="*/ 1986165 h 3896752"/>
                <a:gd name="connsiteX131" fmla="*/ 3679762 w 3895714"/>
                <a:gd name="connsiteY131" fmla="*/ 2017266 h 3896752"/>
                <a:gd name="connsiteX132" fmla="*/ 3679827 w 3895714"/>
                <a:gd name="connsiteY132" fmla="*/ 2029667 h 3896752"/>
                <a:gd name="connsiteX133" fmla="*/ 3679632 w 3895714"/>
                <a:gd name="connsiteY133" fmla="*/ 2068884 h 3896752"/>
                <a:gd name="connsiteX134" fmla="*/ 3679567 w 3895714"/>
                <a:gd name="connsiteY134" fmla="*/ 2072065 h 3896752"/>
                <a:gd name="connsiteX135" fmla="*/ 3674697 w 3895714"/>
                <a:gd name="connsiteY135" fmla="*/ 2154200 h 3896752"/>
                <a:gd name="connsiteX136" fmla="*/ 3588667 w 3895714"/>
                <a:gd name="connsiteY136" fmla="*/ 2462286 h 3896752"/>
                <a:gd name="connsiteX137" fmla="*/ 3506338 w 3895714"/>
                <a:gd name="connsiteY137" fmla="*/ 2599870 h 3896752"/>
                <a:gd name="connsiteX138" fmla="*/ 3402257 w 3895714"/>
                <a:gd name="connsiteY138" fmla="*/ 2726221 h 3896752"/>
                <a:gd name="connsiteX139" fmla="*/ 3150594 w 3895714"/>
                <a:gd name="connsiteY139" fmla="*/ 2955289 h 3896752"/>
                <a:gd name="connsiteX140" fmla="*/ 2988922 w 3895714"/>
                <a:gd name="connsiteY140" fmla="*/ 3083068 h 3896752"/>
                <a:gd name="connsiteX141" fmla="*/ 2150759 w 3895714"/>
                <a:gd name="connsiteY141" fmla="*/ 176930 h 3896752"/>
                <a:gd name="connsiteX142" fmla="*/ 2163745 w 3895714"/>
                <a:gd name="connsiteY142" fmla="*/ 177060 h 3896752"/>
                <a:gd name="connsiteX143" fmla="*/ 2150759 w 3895714"/>
                <a:gd name="connsiteY143" fmla="*/ 176930 h 3896752"/>
                <a:gd name="connsiteX144" fmla="*/ 2123164 w 3895714"/>
                <a:gd name="connsiteY144" fmla="*/ 176800 h 3896752"/>
                <a:gd name="connsiteX145" fmla="*/ 2110373 w 3895714"/>
                <a:gd name="connsiteY145" fmla="*/ 176930 h 3896752"/>
                <a:gd name="connsiteX146" fmla="*/ 2123164 w 3895714"/>
                <a:gd name="connsiteY146" fmla="*/ 176800 h 3896752"/>
                <a:gd name="connsiteX147" fmla="*/ 2128034 w 3895714"/>
                <a:gd name="connsiteY147" fmla="*/ 30127 h 3896752"/>
                <a:gd name="connsiteX148" fmla="*/ 2147253 w 3895714"/>
                <a:gd name="connsiteY148" fmla="*/ 31555 h 3896752"/>
                <a:gd name="connsiteX149" fmla="*/ 2128034 w 3895714"/>
                <a:gd name="connsiteY149" fmla="*/ 30127 h 3896752"/>
                <a:gd name="connsiteX150" fmla="*/ 1901823 w 3895714"/>
                <a:gd name="connsiteY150" fmla="*/ 191344 h 3896752"/>
                <a:gd name="connsiteX151" fmla="*/ 1913640 w 3895714"/>
                <a:gd name="connsiteY151" fmla="*/ 189916 h 3896752"/>
                <a:gd name="connsiteX152" fmla="*/ 1901823 w 3895714"/>
                <a:gd name="connsiteY152" fmla="*/ 191344 h 3896752"/>
                <a:gd name="connsiteX153" fmla="*/ 1940975 w 3895714"/>
                <a:gd name="connsiteY153" fmla="*/ 186799 h 3896752"/>
                <a:gd name="connsiteX154" fmla="*/ 1953960 w 3895714"/>
                <a:gd name="connsiteY154" fmla="*/ 185436 h 3896752"/>
                <a:gd name="connsiteX155" fmla="*/ 1940975 w 3895714"/>
                <a:gd name="connsiteY155" fmla="*/ 186799 h 3896752"/>
                <a:gd name="connsiteX156" fmla="*/ 1982594 w 3895714"/>
                <a:gd name="connsiteY156" fmla="*/ 182904 h 3896752"/>
                <a:gd name="connsiteX157" fmla="*/ 1992918 w 3895714"/>
                <a:gd name="connsiteY157" fmla="*/ 182060 h 3896752"/>
                <a:gd name="connsiteX158" fmla="*/ 1982594 w 3895714"/>
                <a:gd name="connsiteY158" fmla="*/ 182904 h 3896752"/>
                <a:gd name="connsiteX159" fmla="*/ 2031485 w 3895714"/>
                <a:gd name="connsiteY159" fmla="*/ 179463 h 3896752"/>
                <a:gd name="connsiteX160" fmla="*/ 2039276 w 3895714"/>
                <a:gd name="connsiteY160" fmla="*/ 179073 h 3896752"/>
                <a:gd name="connsiteX161" fmla="*/ 2031485 w 3895714"/>
                <a:gd name="connsiteY161" fmla="*/ 179463 h 3896752"/>
                <a:gd name="connsiteX162" fmla="*/ 2070377 w 3895714"/>
                <a:gd name="connsiteY162" fmla="*/ 177774 h 3896752"/>
                <a:gd name="connsiteX163" fmla="*/ 2083233 w 3895714"/>
                <a:gd name="connsiteY163" fmla="*/ 177385 h 3896752"/>
                <a:gd name="connsiteX164" fmla="*/ 2070377 w 3895714"/>
                <a:gd name="connsiteY164" fmla="*/ 177774 h 3896752"/>
                <a:gd name="connsiteX165" fmla="*/ 1879228 w 3895714"/>
                <a:gd name="connsiteY165" fmla="*/ 3663854 h 3896752"/>
                <a:gd name="connsiteX166" fmla="*/ 1857022 w 3895714"/>
                <a:gd name="connsiteY166" fmla="*/ 3664179 h 3896752"/>
                <a:gd name="connsiteX167" fmla="*/ 1879228 w 3895714"/>
                <a:gd name="connsiteY167" fmla="*/ 3663854 h 3896752"/>
                <a:gd name="connsiteX168" fmla="*/ 2186729 w 3895714"/>
                <a:gd name="connsiteY168" fmla="*/ 35191 h 3896752"/>
                <a:gd name="connsiteX169" fmla="*/ 2215428 w 3895714"/>
                <a:gd name="connsiteY169" fmla="*/ 38438 h 3896752"/>
                <a:gd name="connsiteX170" fmla="*/ 2186729 w 3895714"/>
                <a:gd name="connsiteY170" fmla="*/ 35191 h 3896752"/>
                <a:gd name="connsiteX171" fmla="*/ 2157706 w 3895714"/>
                <a:gd name="connsiteY171" fmla="*/ 32399 h 3896752"/>
                <a:gd name="connsiteX172" fmla="*/ 2177574 w 3895714"/>
                <a:gd name="connsiteY172" fmla="*/ 34282 h 3896752"/>
                <a:gd name="connsiteX173" fmla="*/ 2157706 w 3895714"/>
                <a:gd name="connsiteY173" fmla="*/ 32399 h 3896752"/>
                <a:gd name="connsiteX174" fmla="*/ 2009604 w 3895714"/>
                <a:gd name="connsiteY174" fmla="*/ 25971 h 3896752"/>
                <a:gd name="connsiteX175" fmla="*/ 2020382 w 3895714"/>
                <a:gd name="connsiteY175" fmla="*/ 26036 h 3896752"/>
                <a:gd name="connsiteX176" fmla="*/ 2004540 w 3895714"/>
                <a:gd name="connsiteY176" fmla="*/ 26036 h 3896752"/>
                <a:gd name="connsiteX177" fmla="*/ 2009604 w 3895714"/>
                <a:gd name="connsiteY177" fmla="*/ 25971 h 3896752"/>
                <a:gd name="connsiteX178" fmla="*/ 2117840 w 3895714"/>
                <a:gd name="connsiteY178" fmla="*/ 29413 h 3896752"/>
                <a:gd name="connsiteX179" fmla="*/ 2096024 w 3895714"/>
                <a:gd name="connsiteY179" fmla="*/ 28179 h 3896752"/>
                <a:gd name="connsiteX180" fmla="*/ 2117840 w 3895714"/>
                <a:gd name="connsiteY180" fmla="*/ 29413 h 3896752"/>
                <a:gd name="connsiteX181" fmla="*/ 2088752 w 3895714"/>
                <a:gd name="connsiteY181" fmla="*/ 27789 h 3896752"/>
                <a:gd name="connsiteX182" fmla="*/ 2059794 w 3895714"/>
                <a:gd name="connsiteY182" fmla="*/ 26686 h 3896752"/>
                <a:gd name="connsiteX183" fmla="*/ 2088752 w 3895714"/>
                <a:gd name="connsiteY183" fmla="*/ 27789 h 3896752"/>
                <a:gd name="connsiteX184" fmla="*/ 2052717 w 3895714"/>
                <a:gd name="connsiteY184" fmla="*/ 26556 h 3896752"/>
                <a:gd name="connsiteX185" fmla="*/ 2030641 w 3895714"/>
                <a:gd name="connsiteY185" fmla="*/ 26101 h 3896752"/>
                <a:gd name="connsiteX186" fmla="*/ 2052717 w 3895714"/>
                <a:gd name="connsiteY186" fmla="*/ 26556 h 3896752"/>
                <a:gd name="connsiteX187" fmla="*/ 1836959 w 3895714"/>
                <a:gd name="connsiteY187" fmla="*/ 3870067 h 3896752"/>
                <a:gd name="connsiteX188" fmla="*/ 1857022 w 3895714"/>
                <a:gd name="connsiteY188" fmla="*/ 3870522 h 3896752"/>
                <a:gd name="connsiteX189" fmla="*/ 1836959 w 3895714"/>
                <a:gd name="connsiteY189" fmla="*/ 3870067 h 3896752"/>
                <a:gd name="connsiteX190" fmla="*/ 1874747 w 3895714"/>
                <a:gd name="connsiteY190" fmla="*/ 3870717 h 3896752"/>
                <a:gd name="connsiteX191" fmla="*/ 1863969 w 3895714"/>
                <a:gd name="connsiteY191" fmla="*/ 3870587 h 3896752"/>
                <a:gd name="connsiteX192" fmla="*/ 1884227 w 3895714"/>
                <a:gd name="connsiteY192" fmla="*/ 3870652 h 3896752"/>
                <a:gd name="connsiteX193" fmla="*/ 1874747 w 3895714"/>
                <a:gd name="connsiteY193" fmla="*/ 3870717 h 3896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3895714" h="3896752">
                  <a:moveTo>
                    <a:pt x="3635675" y="975357"/>
                  </a:moveTo>
                  <a:cubicBezTo>
                    <a:pt x="3470757" y="689866"/>
                    <a:pt x="3234222" y="448981"/>
                    <a:pt x="2951718" y="278738"/>
                  </a:cubicBezTo>
                  <a:cubicBezTo>
                    <a:pt x="2942498" y="272635"/>
                    <a:pt x="2931785" y="265558"/>
                    <a:pt x="2920942" y="258805"/>
                  </a:cubicBezTo>
                  <a:cubicBezTo>
                    <a:pt x="2814524" y="192059"/>
                    <a:pt x="2701353" y="137519"/>
                    <a:pt x="2584417" y="96808"/>
                  </a:cubicBezTo>
                  <a:cubicBezTo>
                    <a:pt x="2469623" y="56683"/>
                    <a:pt x="2346583" y="28374"/>
                    <a:pt x="2218609" y="12661"/>
                  </a:cubicBezTo>
                  <a:cubicBezTo>
                    <a:pt x="2149785" y="4220"/>
                    <a:pt x="2079467" y="0"/>
                    <a:pt x="2009604" y="0"/>
                  </a:cubicBezTo>
                  <a:cubicBezTo>
                    <a:pt x="1994281" y="0"/>
                    <a:pt x="1978763" y="195"/>
                    <a:pt x="1963440" y="584"/>
                  </a:cubicBezTo>
                  <a:cubicBezTo>
                    <a:pt x="1961427" y="584"/>
                    <a:pt x="1959414" y="519"/>
                    <a:pt x="1957467" y="519"/>
                  </a:cubicBezTo>
                  <a:cubicBezTo>
                    <a:pt x="1954285" y="454"/>
                    <a:pt x="1951038" y="390"/>
                    <a:pt x="1947857" y="390"/>
                  </a:cubicBezTo>
                  <a:cubicBezTo>
                    <a:pt x="1684896" y="390"/>
                    <a:pt x="1429792" y="51878"/>
                    <a:pt x="1189686" y="153491"/>
                  </a:cubicBezTo>
                  <a:cubicBezTo>
                    <a:pt x="957761" y="251598"/>
                    <a:pt x="749406" y="392039"/>
                    <a:pt x="570527" y="570917"/>
                  </a:cubicBezTo>
                  <a:cubicBezTo>
                    <a:pt x="391649" y="749795"/>
                    <a:pt x="251209" y="958086"/>
                    <a:pt x="153102" y="1190076"/>
                  </a:cubicBezTo>
                  <a:cubicBezTo>
                    <a:pt x="51488" y="1430247"/>
                    <a:pt x="0" y="1685351"/>
                    <a:pt x="0" y="1948247"/>
                  </a:cubicBezTo>
                  <a:cubicBezTo>
                    <a:pt x="0" y="2294121"/>
                    <a:pt x="91809" y="2633763"/>
                    <a:pt x="265558" y="2930616"/>
                  </a:cubicBezTo>
                  <a:cubicBezTo>
                    <a:pt x="433918" y="3218314"/>
                    <a:pt x="674868" y="3459654"/>
                    <a:pt x="962241" y="3628598"/>
                  </a:cubicBezTo>
                  <a:cubicBezTo>
                    <a:pt x="1004445" y="3658984"/>
                    <a:pt x="1049116" y="3687358"/>
                    <a:pt x="1094891" y="3712940"/>
                  </a:cubicBezTo>
                  <a:cubicBezTo>
                    <a:pt x="1152937" y="3744690"/>
                    <a:pt x="1212411" y="3772090"/>
                    <a:pt x="1271691" y="3794490"/>
                  </a:cubicBezTo>
                  <a:cubicBezTo>
                    <a:pt x="1331555" y="3817086"/>
                    <a:pt x="1394016" y="3835980"/>
                    <a:pt x="1457322" y="3850589"/>
                  </a:cubicBezTo>
                  <a:cubicBezTo>
                    <a:pt x="1516602" y="3864289"/>
                    <a:pt x="1578543" y="3874872"/>
                    <a:pt x="1646589" y="3882988"/>
                  </a:cubicBezTo>
                  <a:cubicBezTo>
                    <a:pt x="1674313" y="3886494"/>
                    <a:pt x="1702427" y="3888832"/>
                    <a:pt x="1729632" y="3891104"/>
                  </a:cubicBezTo>
                  <a:lnTo>
                    <a:pt x="1741190" y="3892078"/>
                  </a:lnTo>
                  <a:lnTo>
                    <a:pt x="1741579" y="3892143"/>
                  </a:lnTo>
                  <a:lnTo>
                    <a:pt x="1741969" y="3892143"/>
                  </a:lnTo>
                  <a:lnTo>
                    <a:pt x="1754500" y="3892792"/>
                  </a:lnTo>
                  <a:cubicBezTo>
                    <a:pt x="1781380" y="3894221"/>
                    <a:pt x="1809105" y="3895779"/>
                    <a:pt x="1836634" y="3896104"/>
                  </a:cubicBezTo>
                  <a:lnTo>
                    <a:pt x="1845075" y="3896299"/>
                  </a:lnTo>
                  <a:cubicBezTo>
                    <a:pt x="1854685" y="3896558"/>
                    <a:pt x="1864619" y="3896753"/>
                    <a:pt x="1874747" y="3896753"/>
                  </a:cubicBezTo>
                  <a:cubicBezTo>
                    <a:pt x="1877994" y="3896753"/>
                    <a:pt x="1881305" y="3896753"/>
                    <a:pt x="1884617" y="3896688"/>
                  </a:cubicBezTo>
                  <a:lnTo>
                    <a:pt x="1908381" y="3896558"/>
                  </a:lnTo>
                  <a:lnTo>
                    <a:pt x="1908770" y="3896558"/>
                  </a:lnTo>
                  <a:lnTo>
                    <a:pt x="1909160" y="3896558"/>
                  </a:lnTo>
                  <a:lnTo>
                    <a:pt x="1925327" y="3895974"/>
                  </a:lnTo>
                  <a:cubicBezTo>
                    <a:pt x="1927794" y="3895974"/>
                    <a:pt x="1930261" y="3896039"/>
                    <a:pt x="1932729" y="3896104"/>
                  </a:cubicBezTo>
                  <a:cubicBezTo>
                    <a:pt x="1937793" y="3896169"/>
                    <a:pt x="1942793" y="3896299"/>
                    <a:pt x="1947857" y="3896299"/>
                  </a:cubicBezTo>
                  <a:cubicBezTo>
                    <a:pt x="2210818" y="3896299"/>
                    <a:pt x="2465922" y="3844810"/>
                    <a:pt x="2706028" y="3743197"/>
                  </a:cubicBezTo>
                  <a:cubicBezTo>
                    <a:pt x="2937953" y="3645090"/>
                    <a:pt x="3146309" y="3504649"/>
                    <a:pt x="3325187" y="3325771"/>
                  </a:cubicBezTo>
                  <a:cubicBezTo>
                    <a:pt x="3504065" y="3146893"/>
                    <a:pt x="3644505" y="2938602"/>
                    <a:pt x="3742612" y="2706612"/>
                  </a:cubicBezTo>
                  <a:cubicBezTo>
                    <a:pt x="3844226" y="2466312"/>
                    <a:pt x="3895714" y="2211207"/>
                    <a:pt x="3895714" y="1948247"/>
                  </a:cubicBezTo>
                  <a:cubicBezTo>
                    <a:pt x="3895714" y="1606268"/>
                    <a:pt x="3805788" y="1269808"/>
                    <a:pt x="3635675" y="975357"/>
                  </a:cubicBezTo>
                  <a:close/>
                  <a:moveTo>
                    <a:pt x="2988922" y="3083068"/>
                  </a:moveTo>
                  <a:cubicBezTo>
                    <a:pt x="2950419" y="3113065"/>
                    <a:pt x="2910553" y="3144036"/>
                    <a:pt x="2871271" y="3175202"/>
                  </a:cubicBezTo>
                  <a:lnTo>
                    <a:pt x="2801473" y="3231040"/>
                  </a:lnTo>
                  <a:cubicBezTo>
                    <a:pt x="2779722" y="3248246"/>
                    <a:pt x="2756283" y="3266751"/>
                    <a:pt x="2733038" y="3284412"/>
                  </a:cubicBezTo>
                  <a:cubicBezTo>
                    <a:pt x="2680056" y="3324797"/>
                    <a:pt x="2635970" y="3356807"/>
                    <a:pt x="2594416" y="3385116"/>
                  </a:cubicBezTo>
                  <a:cubicBezTo>
                    <a:pt x="2543901" y="3419528"/>
                    <a:pt x="2497542" y="3448486"/>
                    <a:pt x="2452612" y="3473678"/>
                  </a:cubicBezTo>
                  <a:cubicBezTo>
                    <a:pt x="2400409" y="3503156"/>
                    <a:pt x="2352622" y="3526855"/>
                    <a:pt x="2306458" y="3546139"/>
                  </a:cubicBezTo>
                  <a:cubicBezTo>
                    <a:pt x="2205818" y="3588667"/>
                    <a:pt x="2102257" y="3616651"/>
                    <a:pt x="1998696" y="3629312"/>
                  </a:cubicBezTo>
                  <a:cubicBezTo>
                    <a:pt x="1966816" y="3633078"/>
                    <a:pt x="1942208" y="3635221"/>
                    <a:pt x="1919094" y="3636259"/>
                  </a:cubicBezTo>
                  <a:lnTo>
                    <a:pt x="1898771" y="3637299"/>
                  </a:lnTo>
                  <a:lnTo>
                    <a:pt x="1878578" y="3637818"/>
                  </a:lnTo>
                  <a:lnTo>
                    <a:pt x="1878383" y="3637818"/>
                  </a:lnTo>
                  <a:lnTo>
                    <a:pt x="1878189" y="3637818"/>
                  </a:lnTo>
                  <a:cubicBezTo>
                    <a:pt x="1872215" y="3638078"/>
                    <a:pt x="1865592" y="3638143"/>
                    <a:pt x="1856697" y="3638143"/>
                  </a:cubicBezTo>
                  <a:cubicBezTo>
                    <a:pt x="1852997" y="3638143"/>
                    <a:pt x="1849360" y="3638143"/>
                    <a:pt x="1845660" y="3638078"/>
                  </a:cubicBezTo>
                  <a:lnTo>
                    <a:pt x="1837284" y="3638078"/>
                  </a:lnTo>
                  <a:cubicBezTo>
                    <a:pt x="1777549" y="3637948"/>
                    <a:pt x="1723009" y="3635610"/>
                    <a:pt x="1670482" y="3630806"/>
                  </a:cubicBezTo>
                  <a:cubicBezTo>
                    <a:pt x="1643017" y="3628338"/>
                    <a:pt x="1615877" y="3625286"/>
                    <a:pt x="1589906" y="3621651"/>
                  </a:cubicBezTo>
                  <a:cubicBezTo>
                    <a:pt x="1562246" y="3617755"/>
                    <a:pt x="1535171" y="3613210"/>
                    <a:pt x="1509654" y="3608146"/>
                  </a:cubicBezTo>
                  <a:cubicBezTo>
                    <a:pt x="1454205" y="3596913"/>
                    <a:pt x="1400964" y="3583083"/>
                    <a:pt x="1351488" y="3567176"/>
                  </a:cubicBezTo>
                  <a:cubicBezTo>
                    <a:pt x="1297727" y="3549905"/>
                    <a:pt x="1246758" y="3529971"/>
                    <a:pt x="1200010" y="3507961"/>
                  </a:cubicBezTo>
                  <a:lnTo>
                    <a:pt x="1199880" y="3507896"/>
                  </a:lnTo>
                  <a:lnTo>
                    <a:pt x="1199750" y="3507831"/>
                  </a:lnTo>
                  <a:cubicBezTo>
                    <a:pt x="1153781" y="3486859"/>
                    <a:pt x="1106902" y="3461212"/>
                    <a:pt x="1056258" y="3429462"/>
                  </a:cubicBezTo>
                  <a:cubicBezTo>
                    <a:pt x="966786" y="3372909"/>
                    <a:pt x="879068" y="3302462"/>
                    <a:pt x="795700" y="3220197"/>
                  </a:cubicBezTo>
                  <a:cubicBezTo>
                    <a:pt x="756548" y="3181370"/>
                    <a:pt x="717331" y="3139037"/>
                    <a:pt x="679218" y="3094366"/>
                  </a:cubicBezTo>
                  <a:cubicBezTo>
                    <a:pt x="661882" y="3074303"/>
                    <a:pt x="644935" y="3053201"/>
                    <a:pt x="628444" y="3032814"/>
                  </a:cubicBezTo>
                  <a:lnTo>
                    <a:pt x="624158" y="3027489"/>
                  </a:lnTo>
                  <a:lnTo>
                    <a:pt x="615653" y="3016516"/>
                  </a:lnTo>
                  <a:cubicBezTo>
                    <a:pt x="600979" y="2997557"/>
                    <a:pt x="585786" y="2977949"/>
                    <a:pt x="571566" y="2958405"/>
                  </a:cubicBezTo>
                  <a:lnTo>
                    <a:pt x="571436" y="2958275"/>
                  </a:lnTo>
                  <a:lnTo>
                    <a:pt x="571306" y="2958146"/>
                  </a:lnTo>
                  <a:cubicBezTo>
                    <a:pt x="563061" y="2947173"/>
                    <a:pt x="554815" y="2935810"/>
                    <a:pt x="546114" y="2923863"/>
                  </a:cubicBezTo>
                  <a:cubicBezTo>
                    <a:pt x="536959" y="2911267"/>
                    <a:pt x="527480" y="2898217"/>
                    <a:pt x="518000" y="2885685"/>
                  </a:cubicBezTo>
                  <a:cubicBezTo>
                    <a:pt x="498067" y="2859130"/>
                    <a:pt x="478134" y="2833353"/>
                    <a:pt x="463006" y="2813809"/>
                  </a:cubicBezTo>
                  <a:cubicBezTo>
                    <a:pt x="448591" y="2795110"/>
                    <a:pt x="433788" y="2776281"/>
                    <a:pt x="419503" y="2758036"/>
                  </a:cubicBezTo>
                  <a:cubicBezTo>
                    <a:pt x="397752" y="2730246"/>
                    <a:pt x="375222" y="2701483"/>
                    <a:pt x="353731" y="2672979"/>
                  </a:cubicBezTo>
                  <a:cubicBezTo>
                    <a:pt x="336849" y="2650514"/>
                    <a:pt x="318929" y="2626620"/>
                    <a:pt x="301593" y="2602207"/>
                  </a:cubicBezTo>
                  <a:cubicBezTo>
                    <a:pt x="283153" y="2575651"/>
                    <a:pt x="267765" y="2553121"/>
                    <a:pt x="253351" y="2530072"/>
                  </a:cubicBezTo>
                  <a:cubicBezTo>
                    <a:pt x="234847" y="2500789"/>
                    <a:pt x="221471" y="2477869"/>
                    <a:pt x="209849" y="2455728"/>
                  </a:cubicBezTo>
                  <a:lnTo>
                    <a:pt x="209719" y="2455469"/>
                  </a:lnTo>
                  <a:lnTo>
                    <a:pt x="209589" y="2455209"/>
                  </a:lnTo>
                  <a:cubicBezTo>
                    <a:pt x="204525" y="2445989"/>
                    <a:pt x="199850" y="2436639"/>
                    <a:pt x="194916" y="2426770"/>
                  </a:cubicBezTo>
                  <a:cubicBezTo>
                    <a:pt x="193357" y="2423654"/>
                    <a:pt x="191799" y="2420537"/>
                    <a:pt x="190241" y="2417356"/>
                  </a:cubicBezTo>
                  <a:cubicBezTo>
                    <a:pt x="188553" y="2413590"/>
                    <a:pt x="186799" y="2409889"/>
                    <a:pt x="185111" y="2406188"/>
                  </a:cubicBezTo>
                  <a:cubicBezTo>
                    <a:pt x="180696" y="2396708"/>
                    <a:pt x="176541" y="2387748"/>
                    <a:pt x="172840" y="2378658"/>
                  </a:cubicBezTo>
                  <a:lnTo>
                    <a:pt x="172710" y="2378398"/>
                  </a:lnTo>
                  <a:lnTo>
                    <a:pt x="172580" y="2378139"/>
                  </a:lnTo>
                  <a:cubicBezTo>
                    <a:pt x="150764" y="2327624"/>
                    <a:pt x="133753" y="2272825"/>
                    <a:pt x="121871" y="2215298"/>
                  </a:cubicBezTo>
                  <a:cubicBezTo>
                    <a:pt x="111223" y="2160953"/>
                    <a:pt x="105639" y="2103491"/>
                    <a:pt x="105249" y="2044925"/>
                  </a:cubicBezTo>
                  <a:cubicBezTo>
                    <a:pt x="105184" y="1929158"/>
                    <a:pt x="118689" y="1812871"/>
                    <a:pt x="145245" y="1699376"/>
                  </a:cubicBezTo>
                  <a:cubicBezTo>
                    <a:pt x="157971" y="1644251"/>
                    <a:pt x="174593" y="1588153"/>
                    <a:pt x="194656" y="1532639"/>
                  </a:cubicBezTo>
                  <a:lnTo>
                    <a:pt x="194786" y="1532379"/>
                  </a:lnTo>
                  <a:lnTo>
                    <a:pt x="194851" y="1532119"/>
                  </a:lnTo>
                  <a:cubicBezTo>
                    <a:pt x="197707" y="1523679"/>
                    <a:pt x="200889" y="1515303"/>
                    <a:pt x="204330" y="1506473"/>
                  </a:cubicBezTo>
                  <a:cubicBezTo>
                    <a:pt x="206278" y="1501473"/>
                    <a:pt x="208161" y="1496474"/>
                    <a:pt x="210044" y="1491474"/>
                  </a:cubicBezTo>
                  <a:cubicBezTo>
                    <a:pt x="214589" y="1479203"/>
                    <a:pt x="219588" y="1467191"/>
                    <a:pt x="224848" y="1454530"/>
                  </a:cubicBezTo>
                  <a:lnTo>
                    <a:pt x="226146" y="1451413"/>
                  </a:lnTo>
                  <a:lnTo>
                    <a:pt x="234587" y="1431545"/>
                  </a:lnTo>
                  <a:lnTo>
                    <a:pt x="243547" y="1411742"/>
                  </a:lnTo>
                  <a:cubicBezTo>
                    <a:pt x="248806" y="1399990"/>
                    <a:pt x="255039" y="1386225"/>
                    <a:pt x="261792" y="1372655"/>
                  </a:cubicBezTo>
                  <a:lnTo>
                    <a:pt x="261857" y="1372460"/>
                  </a:lnTo>
                  <a:lnTo>
                    <a:pt x="261922" y="1372265"/>
                  </a:lnTo>
                  <a:cubicBezTo>
                    <a:pt x="284777" y="1324478"/>
                    <a:pt x="311982" y="1274743"/>
                    <a:pt x="345095" y="1220138"/>
                  </a:cubicBezTo>
                  <a:cubicBezTo>
                    <a:pt x="374638" y="1172480"/>
                    <a:pt x="407557" y="1124498"/>
                    <a:pt x="442813" y="1077619"/>
                  </a:cubicBezTo>
                  <a:cubicBezTo>
                    <a:pt x="510923" y="987109"/>
                    <a:pt x="588123" y="900949"/>
                    <a:pt x="672400" y="821476"/>
                  </a:cubicBezTo>
                  <a:cubicBezTo>
                    <a:pt x="711098" y="784727"/>
                    <a:pt x="753236" y="747717"/>
                    <a:pt x="801283" y="708371"/>
                  </a:cubicBezTo>
                  <a:cubicBezTo>
                    <a:pt x="810958" y="700449"/>
                    <a:pt x="822385" y="691100"/>
                    <a:pt x="834397" y="681945"/>
                  </a:cubicBezTo>
                  <a:lnTo>
                    <a:pt x="840111" y="677465"/>
                  </a:lnTo>
                  <a:cubicBezTo>
                    <a:pt x="849331" y="670258"/>
                    <a:pt x="858875" y="662856"/>
                    <a:pt x="868355" y="655843"/>
                  </a:cubicBezTo>
                  <a:lnTo>
                    <a:pt x="868485" y="655714"/>
                  </a:lnTo>
                  <a:lnTo>
                    <a:pt x="868614" y="655584"/>
                  </a:lnTo>
                  <a:cubicBezTo>
                    <a:pt x="893417" y="636560"/>
                    <a:pt x="918415" y="618704"/>
                    <a:pt x="937439" y="605264"/>
                  </a:cubicBezTo>
                  <a:cubicBezTo>
                    <a:pt x="1029702" y="540595"/>
                    <a:pt x="1127679" y="481835"/>
                    <a:pt x="1228578" y="430476"/>
                  </a:cubicBezTo>
                  <a:cubicBezTo>
                    <a:pt x="1278768" y="404959"/>
                    <a:pt x="1330386" y="381001"/>
                    <a:pt x="1382070" y="359315"/>
                  </a:cubicBezTo>
                  <a:cubicBezTo>
                    <a:pt x="1433558" y="337823"/>
                    <a:pt x="1486734" y="318020"/>
                    <a:pt x="1540171" y="300489"/>
                  </a:cubicBezTo>
                  <a:cubicBezTo>
                    <a:pt x="1591269" y="283673"/>
                    <a:pt x="1645809" y="268155"/>
                    <a:pt x="1702167" y="254390"/>
                  </a:cubicBezTo>
                  <a:cubicBezTo>
                    <a:pt x="1754565" y="241794"/>
                    <a:pt x="1810079" y="230951"/>
                    <a:pt x="1867151" y="222186"/>
                  </a:cubicBezTo>
                  <a:cubicBezTo>
                    <a:pt x="1954869" y="209200"/>
                    <a:pt x="2043367" y="202642"/>
                    <a:pt x="2129917" y="202642"/>
                  </a:cubicBezTo>
                  <a:cubicBezTo>
                    <a:pt x="2154135" y="202642"/>
                    <a:pt x="2178613" y="203161"/>
                    <a:pt x="2202767" y="204200"/>
                  </a:cubicBezTo>
                  <a:cubicBezTo>
                    <a:pt x="2258930" y="206278"/>
                    <a:pt x="2315028" y="211148"/>
                    <a:pt x="2369633" y="218744"/>
                  </a:cubicBezTo>
                  <a:cubicBezTo>
                    <a:pt x="2425796" y="226601"/>
                    <a:pt x="2481440" y="237509"/>
                    <a:pt x="2535071" y="251144"/>
                  </a:cubicBezTo>
                  <a:cubicBezTo>
                    <a:pt x="2647333" y="279647"/>
                    <a:pt x="2753621" y="320812"/>
                    <a:pt x="2851014" y="373534"/>
                  </a:cubicBezTo>
                  <a:cubicBezTo>
                    <a:pt x="2898606" y="398986"/>
                    <a:pt x="2947303" y="429373"/>
                    <a:pt x="2995869" y="463980"/>
                  </a:cubicBezTo>
                  <a:cubicBezTo>
                    <a:pt x="3041579" y="496963"/>
                    <a:pt x="3086185" y="533518"/>
                    <a:pt x="3128323" y="572475"/>
                  </a:cubicBezTo>
                  <a:cubicBezTo>
                    <a:pt x="3211757" y="650195"/>
                    <a:pt x="3286684" y="738368"/>
                    <a:pt x="3350899" y="834397"/>
                  </a:cubicBezTo>
                  <a:cubicBezTo>
                    <a:pt x="3383558" y="883029"/>
                    <a:pt x="3413425" y="932959"/>
                    <a:pt x="3439721" y="982759"/>
                  </a:cubicBezTo>
                  <a:cubicBezTo>
                    <a:pt x="3453745" y="1009315"/>
                    <a:pt x="3466861" y="1035351"/>
                    <a:pt x="3478678" y="1060284"/>
                  </a:cubicBezTo>
                  <a:cubicBezTo>
                    <a:pt x="3490755" y="1086060"/>
                    <a:pt x="3502572" y="1112746"/>
                    <a:pt x="3513674" y="1139496"/>
                  </a:cubicBezTo>
                  <a:cubicBezTo>
                    <a:pt x="3556462" y="1242084"/>
                    <a:pt x="3591784" y="1353241"/>
                    <a:pt x="3618599" y="1469918"/>
                  </a:cubicBezTo>
                  <a:cubicBezTo>
                    <a:pt x="3643077" y="1576660"/>
                    <a:pt x="3660608" y="1692039"/>
                    <a:pt x="3670801" y="1812936"/>
                  </a:cubicBezTo>
                  <a:cubicBezTo>
                    <a:pt x="3675347" y="1868644"/>
                    <a:pt x="3678268" y="1926950"/>
                    <a:pt x="3679372" y="1986165"/>
                  </a:cubicBezTo>
                  <a:cubicBezTo>
                    <a:pt x="3679697" y="1996618"/>
                    <a:pt x="3679762" y="2007072"/>
                    <a:pt x="3679762" y="2017266"/>
                  </a:cubicBezTo>
                  <a:cubicBezTo>
                    <a:pt x="3679762" y="2021421"/>
                    <a:pt x="3679827" y="2025512"/>
                    <a:pt x="3679827" y="2029667"/>
                  </a:cubicBezTo>
                  <a:cubicBezTo>
                    <a:pt x="3680022" y="2043107"/>
                    <a:pt x="3679827" y="2056158"/>
                    <a:pt x="3679632" y="2068884"/>
                  </a:cubicBezTo>
                  <a:lnTo>
                    <a:pt x="3679567" y="2072065"/>
                  </a:lnTo>
                  <a:cubicBezTo>
                    <a:pt x="3678853" y="2100374"/>
                    <a:pt x="3677229" y="2128099"/>
                    <a:pt x="3674697" y="2154200"/>
                  </a:cubicBezTo>
                  <a:cubicBezTo>
                    <a:pt x="3663919" y="2264189"/>
                    <a:pt x="3634961" y="2367880"/>
                    <a:pt x="3588667" y="2462286"/>
                  </a:cubicBezTo>
                  <a:cubicBezTo>
                    <a:pt x="3566526" y="2507996"/>
                    <a:pt x="3539646" y="2552926"/>
                    <a:pt x="3506338" y="2599870"/>
                  </a:cubicBezTo>
                  <a:cubicBezTo>
                    <a:pt x="3476795" y="2641164"/>
                    <a:pt x="3442707" y="2682524"/>
                    <a:pt x="3402257" y="2726221"/>
                  </a:cubicBezTo>
                  <a:cubicBezTo>
                    <a:pt x="3335835" y="2797512"/>
                    <a:pt x="3258181" y="2868220"/>
                    <a:pt x="3150594" y="2955289"/>
                  </a:cubicBezTo>
                  <a:cubicBezTo>
                    <a:pt x="3098067" y="2998142"/>
                    <a:pt x="3042553" y="3041319"/>
                    <a:pt x="2988922" y="3083068"/>
                  </a:cubicBezTo>
                  <a:close/>
                  <a:moveTo>
                    <a:pt x="2150759" y="176930"/>
                  </a:moveTo>
                  <a:cubicBezTo>
                    <a:pt x="2155109" y="176995"/>
                    <a:pt x="2159459" y="176995"/>
                    <a:pt x="2163745" y="177060"/>
                  </a:cubicBezTo>
                  <a:cubicBezTo>
                    <a:pt x="2159459" y="176995"/>
                    <a:pt x="2155109" y="176995"/>
                    <a:pt x="2150759" y="176930"/>
                  </a:cubicBezTo>
                  <a:close/>
                  <a:moveTo>
                    <a:pt x="2123164" y="176800"/>
                  </a:moveTo>
                  <a:cubicBezTo>
                    <a:pt x="2118879" y="176800"/>
                    <a:pt x="2114659" y="176865"/>
                    <a:pt x="2110373" y="176930"/>
                  </a:cubicBezTo>
                  <a:cubicBezTo>
                    <a:pt x="2114659" y="176865"/>
                    <a:pt x="2118879" y="176800"/>
                    <a:pt x="2123164" y="176800"/>
                  </a:cubicBezTo>
                  <a:close/>
                  <a:moveTo>
                    <a:pt x="2128034" y="30127"/>
                  </a:moveTo>
                  <a:cubicBezTo>
                    <a:pt x="2134462" y="30581"/>
                    <a:pt x="2140825" y="31036"/>
                    <a:pt x="2147253" y="31555"/>
                  </a:cubicBezTo>
                  <a:cubicBezTo>
                    <a:pt x="2140825" y="31036"/>
                    <a:pt x="2134397" y="30581"/>
                    <a:pt x="2128034" y="30127"/>
                  </a:cubicBezTo>
                  <a:close/>
                  <a:moveTo>
                    <a:pt x="1901823" y="191344"/>
                  </a:moveTo>
                  <a:cubicBezTo>
                    <a:pt x="1905783" y="190825"/>
                    <a:pt x="1909744" y="190371"/>
                    <a:pt x="1913640" y="189916"/>
                  </a:cubicBezTo>
                  <a:cubicBezTo>
                    <a:pt x="1909744" y="190371"/>
                    <a:pt x="1905783" y="190825"/>
                    <a:pt x="1901823" y="191344"/>
                  </a:cubicBezTo>
                  <a:close/>
                  <a:moveTo>
                    <a:pt x="1940975" y="186799"/>
                  </a:moveTo>
                  <a:cubicBezTo>
                    <a:pt x="1945325" y="186345"/>
                    <a:pt x="1949675" y="185890"/>
                    <a:pt x="1953960" y="185436"/>
                  </a:cubicBezTo>
                  <a:cubicBezTo>
                    <a:pt x="1949675" y="185890"/>
                    <a:pt x="1945325" y="186345"/>
                    <a:pt x="1940975" y="186799"/>
                  </a:cubicBezTo>
                  <a:close/>
                  <a:moveTo>
                    <a:pt x="1982594" y="182904"/>
                  </a:moveTo>
                  <a:cubicBezTo>
                    <a:pt x="1986035" y="182644"/>
                    <a:pt x="1989476" y="182319"/>
                    <a:pt x="1992918" y="182060"/>
                  </a:cubicBezTo>
                  <a:cubicBezTo>
                    <a:pt x="1989541" y="182319"/>
                    <a:pt x="1986035" y="182644"/>
                    <a:pt x="1982594" y="182904"/>
                  </a:cubicBezTo>
                  <a:close/>
                  <a:moveTo>
                    <a:pt x="2031485" y="179463"/>
                  </a:moveTo>
                  <a:cubicBezTo>
                    <a:pt x="2034082" y="179333"/>
                    <a:pt x="2036679" y="179203"/>
                    <a:pt x="2039276" y="179073"/>
                  </a:cubicBezTo>
                  <a:cubicBezTo>
                    <a:pt x="2036679" y="179268"/>
                    <a:pt x="2034082" y="179333"/>
                    <a:pt x="2031485" y="179463"/>
                  </a:cubicBezTo>
                  <a:close/>
                  <a:moveTo>
                    <a:pt x="2070377" y="177774"/>
                  </a:moveTo>
                  <a:cubicBezTo>
                    <a:pt x="2074663" y="177645"/>
                    <a:pt x="2078948" y="177515"/>
                    <a:pt x="2083233" y="177385"/>
                  </a:cubicBezTo>
                  <a:cubicBezTo>
                    <a:pt x="2078948" y="177515"/>
                    <a:pt x="2074663" y="177645"/>
                    <a:pt x="2070377" y="177774"/>
                  </a:cubicBezTo>
                  <a:close/>
                  <a:moveTo>
                    <a:pt x="1879228" y="3663854"/>
                  </a:moveTo>
                  <a:cubicBezTo>
                    <a:pt x="1872021" y="3664114"/>
                    <a:pt x="1864554" y="3664179"/>
                    <a:pt x="1857022" y="3664179"/>
                  </a:cubicBezTo>
                  <a:cubicBezTo>
                    <a:pt x="1864554" y="3664179"/>
                    <a:pt x="1872021" y="3664114"/>
                    <a:pt x="1879228" y="3663854"/>
                  </a:cubicBezTo>
                  <a:close/>
                  <a:moveTo>
                    <a:pt x="2186729" y="35191"/>
                  </a:moveTo>
                  <a:cubicBezTo>
                    <a:pt x="2196339" y="36165"/>
                    <a:pt x="2205883" y="37269"/>
                    <a:pt x="2215428" y="38438"/>
                  </a:cubicBezTo>
                  <a:cubicBezTo>
                    <a:pt x="2205883" y="37269"/>
                    <a:pt x="2196339" y="36165"/>
                    <a:pt x="2186729" y="35191"/>
                  </a:cubicBezTo>
                  <a:close/>
                  <a:moveTo>
                    <a:pt x="2157706" y="32399"/>
                  </a:moveTo>
                  <a:cubicBezTo>
                    <a:pt x="2164329" y="32984"/>
                    <a:pt x="2170952" y="33633"/>
                    <a:pt x="2177574" y="34282"/>
                  </a:cubicBezTo>
                  <a:cubicBezTo>
                    <a:pt x="2171017" y="33633"/>
                    <a:pt x="2164329" y="32984"/>
                    <a:pt x="2157706" y="32399"/>
                  </a:cubicBezTo>
                  <a:close/>
                  <a:moveTo>
                    <a:pt x="2009604" y="25971"/>
                  </a:moveTo>
                  <a:cubicBezTo>
                    <a:pt x="2013175" y="25971"/>
                    <a:pt x="2016811" y="26036"/>
                    <a:pt x="2020382" y="26036"/>
                  </a:cubicBezTo>
                  <a:cubicBezTo>
                    <a:pt x="2015123" y="25971"/>
                    <a:pt x="2009864" y="26036"/>
                    <a:pt x="2004540" y="26036"/>
                  </a:cubicBezTo>
                  <a:cubicBezTo>
                    <a:pt x="2006228" y="26036"/>
                    <a:pt x="2007916" y="25971"/>
                    <a:pt x="2009604" y="25971"/>
                  </a:cubicBezTo>
                  <a:close/>
                  <a:moveTo>
                    <a:pt x="2117840" y="29413"/>
                  </a:moveTo>
                  <a:cubicBezTo>
                    <a:pt x="2110568" y="28958"/>
                    <a:pt x="2103296" y="28569"/>
                    <a:pt x="2096024" y="28179"/>
                  </a:cubicBezTo>
                  <a:cubicBezTo>
                    <a:pt x="2103296" y="28569"/>
                    <a:pt x="2110568" y="28958"/>
                    <a:pt x="2117840" y="29413"/>
                  </a:cubicBezTo>
                  <a:close/>
                  <a:moveTo>
                    <a:pt x="2088752" y="27789"/>
                  </a:moveTo>
                  <a:cubicBezTo>
                    <a:pt x="2079143" y="27335"/>
                    <a:pt x="2069468" y="27010"/>
                    <a:pt x="2059794" y="26686"/>
                  </a:cubicBezTo>
                  <a:cubicBezTo>
                    <a:pt x="2069468" y="27010"/>
                    <a:pt x="2079078" y="27335"/>
                    <a:pt x="2088752" y="27789"/>
                  </a:cubicBezTo>
                  <a:close/>
                  <a:moveTo>
                    <a:pt x="2052717" y="26556"/>
                  </a:moveTo>
                  <a:cubicBezTo>
                    <a:pt x="2045380" y="26361"/>
                    <a:pt x="2037978" y="26231"/>
                    <a:pt x="2030641" y="26101"/>
                  </a:cubicBezTo>
                  <a:cubicBezTo>
                    <a:pt x="2037978" y="26231"/>
                    <a:pt x="2045380" y="26361"/>
                    <a:pt x="2052717" y="26556"/>
                  </a:cubicBezTo>
                  <a:close/>
                  <a:moveTo>
                    <a:pt x="1836959" y="3870067"/>
                  </a:moveTo>
                  <a:cubicBezTo>
                    <a:pt x="1843647" y="3870197"/>
                    <a:pt x="1850334" y="3870392"/>
                    <a:pt x="1857022" y="3870522"/>
                  </a:cubicBezTo>
                  <a:cubicBezTo>
                    <a:pt x="1850334" y="3870392"/>
                    <a:pt x="1843647" y="3870197"/>
                    <a:pt x="1836959" y="3870067"/>
                  </a:cubicBezTo>
                  <a:close/>
                  <a:moveTo>
                    <a:pt x="1874747" y="3870717"/>
                  </a:moveTo>
                  <a:cubicBezTo>
                    <a:pt x="1871111" y="3870717"/>
                    <a:pt x="1867540" y="3870652"/>
                    <a:pt x="1863969" y="3870587"/>
                  </a:cubicBezTo>
                  <a:cubicBezTo>
                    <a:pt x="1870657" y="3870652"/>
                    <a:pt x="1877345" y="3870781"/>
                    <a:pt x="1884227" y="3870652"/>
                  </a:cubicBezTo>
                  <a:cubicBezTo>
                    <a:pt x="1880981" y="3870717"/>
                    <a:pt x="1877864" y="3870717"/>
                    <a:pt x="1874747" y="3870717"/>
                  </a:cubicBezTo>
                  <a:close/>
                </a:path>
              </a:pathLst>
            </a:custGeom>
            <a:ln w="64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" name="Graphic 4">
            <a:extLst>
              <a:ext uri="{FF2B5EF4-FFF2-40B4-BE49-F238E27FC236}">
                <a16:creationId xmlns:a16="http://schemas.microsoft.com/office/drawing/2014/main" id="{02927767-6598-411B-B8D2-338147503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095" y="625743"/>
            <a:ext cx="3855140" cy="3719016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2D2D5C5-A883-43E9-8DE0-BEBAD3ADD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81" cy="5278088"/>
            </a:xfrm>
            <a:custGeom>
              <a:avLst/>
              <a:gdLst>
                <a:gd name="connsiteX0" fmla="*/ 2413047 w 5098881"/>
                <a:gd name="connsiteY0" fmla="*/ 476250 h 5278088"/>
                <a:gd name="connsiteX1" fmla="*/ 2492009 w 5098881"/>
                <a:gd name="connsiteY1" fmla="*/ 477584 h 5278088"/>
                <a:gd name="connsiteX2" fmla="*/ 2500201 w 5098881"/>
                <a:gd name="connsiteY2" fmla="*/ 477869 h 5278088"/>
                <a:gd name="connsiteX3" fmla="*/ 2508392 w 5098881"/>
                <a:gd name="connsiteY3" fmla="*/ 477869 h 5278088"/>
                <a:gd name="connsiteX4" fmla="*/ 2513250 w 5098881"/>
                <a:gd name="connsiteY4" fmla="*/ 477869 h 5278088"/>
                <a:gd name="connsiteX5" fmla="*/ 3440985 w 5098881"/>
                <a:gd name="connsiteY5" fmla="*/ 665226 h 5278088"/>
                <a:gd name="connsiteX6" fmla="*/ 4086113 w 5098881"/>
                <a:gd name="connsiteY6" fmla="*/ 1148334 h 5278088"/>
                <a:gd name="connsiteX7" fmla="*/ 4485211 w 5098881"/>
                <a:gd name="connsiteY7" fmla="*/ 1848136 h 5278088"/>
                <a:gd name="connsiteX8" fmla="*/ 4622466 w 5098881"/>
                <a:gd name="connsiteY8" fmla="*/ 2668334 h 5278088"/>
                <a:gd name="connsiteX9" fmla="*/ 4488831 w 5098881"/>
                <a:gd name="connsiteY9" fmla="*/ 3470529 h 5278088"/>
                <a:gd name="connsiteX10" fmla="*/ 4097067 w 5098881"/>
                <a:gd name="connsiteY10" fmla="*/ 4147852 h 5278088"/>
                <a:gd name="connsiteX11" fmla="*/ 3450891 w 5098881"/>
                <a:gd name="connsiteY11" fmla="*/ 4616577 h 5278088"/>
                <a:gd name="connsiteX12" fmla="*/ 2496486 w 5098881"/>
                <a:gd name="connsiteY12" fmla="*/ 4800315 h 5278088"/>
                <a:gd name="connsiteX13" fmla="*/ 2489152 w 5098881"/>
                <a:gd name="connsiteY13" fmla="*/ 4800315 h 5278088"/>
                <a:gd name="connsiteX14" fmla="*/ 2480770 w 5098881"/>
                <a:gd name="connsiteY14" fmla="*/ 4800315 h 5278088"/>
                <a:gd name="connsiteX15" fmla="*/ 2472388 w 5098881"/>
                <a:gd name="connsiteY15" fmla="*/ 4800600 h 5278088"/>
                <a:gd name="connsiteX16" fmla="*/ 2389234 w 5098881"/>
                <a:gd name="connsiteY16" fmla="*/ 4801934 h 5278088"/>
                <a:gd name="connsiteX17" fmla="*/ 1543891 w 5098881"/>
                <a:gd name="connsiteY17" fmla="*/ 4624959 h 5278088"/>
                <a:gd name="connsiteX18" fmla="*/ 962771 w 5098881"/>
                <a:gd name="connsiteY18" fmla="*/ 4165854 h 5278088"/>
                <a:gd name="connsiteX19" fmla="*/ 600916 w 5098881"/>
                <a:gd name="connsiteY19" fmla="*/ 3486150 h 5278088"/>
                <a:gd name="connsiteX20" fmla="*/ 476043 w 5098881"/>
                <a:gd name="connsiteY20" fmla="*/ 2674049 h 5278088"/>
                <a:gd name="connsiteX21" fmla="*/ 605202 w 5098881"/>
                <a:gd name="connsiteY21" fmla="*/ 1841468 h 5278088"/>
                <a:gd name="connsiteX22" fmla="*/ 978201 w 5098881"/>
                <a:gd name="connsiteY22" fmla="*/ 1136333 h 5278088"/>
                <a:gd name="connsiteX23" fmla="*/ 1570085 w 5098881"/>
                <a:gd name="connsiteY23" fmla="*/ 658940 h 5278088"/>
                <a:gd name="connsiteX24" fmla="*/ 2413047 w 5098881"/>
                <a:gd name="connsiteY24" fmla="*/ 476250 h 5278088"/>
                <a:gd name="connsiteX25" fmla="*/ 2413047 w 5098881"/>
                <a:gd name="connsiteY25" fmla="*/ 0 h 5278088"/>
                <a:gd name="connsiteX26" fmla="*/ 2389425 w 5098881"/>
                <a:gd name="connsiteY26" fmla="*/ 5278089 h 5278088"/>
                <a:gd name="connsiteX27" fmla="*/ 2488104 w 5098881"/>
                <a:gd name="connsiteY27" fmla="*/ 5276469 h 5278088"/>
                <a:gd name="connsiteX28" fmla="*/ 2496676 w 5098881"/>
                <a:gd name="connsiteY28" fmla="*/ 5276469 h 5278088"/>
                <a:gd name="connsiteX29" fmla="*/ 2513441 w 5098881"/>
                <a:gd name="connsiteY29" fmla="*/ 1524 h 5278088"/>
                <a:gd name="connsiteX30" fmla="*/ 2507535 w 5098881"/>
                <a:gd name="connsiteY30" fmla="*/ 1524 h 5278088"/>
                <a:gd name="connsiteX31" fmla="*/ 2413047 w 5098881"/>
                <a:gd name="connsiteY31" fmla="*/ 0 h 5278088"/>
                <a:gd name="connsiteX32" fmla="*/ 2413047 w 5098881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81" h="5278088">
                  <a:moveTo>
                    <a:pt x="2413047" y="476250"/>
                  </a:moveTo>
                  <a:cubicBezTo>
                    <a:pt x="2439431" y="476250"/>
                    <a:pt x="2465244" y="476631"/>
                    <a:pt x="2492009" y="477584"/>
                  </a:cubicBezTo>
                  <a:lnTo>
                    <a:pt x="2500201" y="477869"/>
                  </a:lnTo>
                  <a:lnTo>
                    <a:pt x="2508392" y="477869"/>
                  </a:lnTo>
                  <a:lnTo>
                    <a:pt x="2513250" y="477869"/>
                  </a:lnTo>
                  <a:cubicBezTo>
                    <a:pt x="2854721" y="477869"/>
                    <a:pt x="3166856" y="540925"/>
                    <a:pt x="3440985" y="665226"/>
                  </a:cubicBezTo>
                  <a:cubicBezTo>
                    <a:pt x="3689207" y="777812"/>
                    <a:pt x="3906281" y="940308"/>
                    <a:pt x="4086113" y="1148334"/>
                  </a:cubicBezTo>
                  <a:cubicBezTo>
                    <a:pt x="4258421" y="1347597"/>
                    <a:pt x="4392723" y="1583055"/>
                    <a:pt x="4485211" y="1848136"/>
                  </a:cubicBezTo>
                  <a:cubicBezTo>
                    <a:pt x="4576270" y="2109121"/>
                    <a:pt x="4622466" y="2385060"/>
                    <a:pt x="4622466" y="2668334"/>
                  </a:cubicBezTo>
                  <a:cubicBezTo>
                    <a:pt x="4622466" y="2947607"/>
                    <a:pt x="4577508" y="3217450"/>
                    <a:pt x="4488831" y="3470529"/>
                  </a:cubicBezTo>
                  <a:cubicBezTo>
                    <a:pt x="4398533" y="3728085"/>
                    <a:pt x="4266708" y="3956018"/>
                    <a:pt x="4097067" y="4147852"/>
                  </a:cubicBezTo>
                  <a:cubicBezTo>
                    <a:pt x="3918664" y="4349591"/>
                    <a:pt x="3701303" y="4507325"/>
                    <a:pt x="3450891" y="4616577"/>
                  </a:cubicBezTo>
                  <a:cubicBezTo>
                    <a:pt x="3171523" y="4738497"/>
                    <a:pt x="2850435" y="4800315"/>
                    <a:pt x="2496486" y="4800315"/>
                  </a:cubicBezTo>
                  <a:lnTo>
                    <a:pt x="2489152" y="4800315"/>
                  </a:lnTo>
                  <a:lnTo>
                    <a:pt x="2480770" y="4800315"/>
                  </a:lnTo>
                  <a:lnTo>
                    <a:pt x="2472388" y="4800600"/>
                  </a:lnTo>
                  <a:cubicBezTo>
                    <a:pt x="2444575" y="4801457"/>
                    <a:pt x="2416571" y="4801934"/>
                    <a:pt x="2389234" y="4801934"/>
                  </a:cubicBezTo>
                  <a:cubicBezTo>
                    <a:pt x="2075767" y="4801934"/>
                    <a:pt x="1791350" y="4742403"/>
                    <a:pt x="1543891" y="4624959"/>
                  </a:cubicBezTo>
                  <a:cubicBezTo>
                    <a:pt x="1319768" y="4518565"/>
                    <a:pt x="1124219" y="4364070"/>
                    <a:pt x="962771" y="4165854"/>
                  </a:cubicBezTo>
                  <a:cubicBezTo>
                    <a:pt x="806465" y="3973830"/>
                    <a:pt x="684641" y="3745135"/>
                    <a:pt x="600916" y="3486150"/>
                  </a:cubicBezTo>
                  <a:cubicBezTo>
                    <a:pt x="518048" y="3230023"/>
                    <a:pt x="476043" y="2956751"/>
                    <a:pt x="476043" y="2674049"/>
                  </a:cubicBezTo>
                  <a:cubicBezTo>
                    <a:pt x="476043" y="2386203"/>
                    <a:pt x="519477" y="2106073"/>
                    <a:pt x="605202" y="1841468"/>
                  </a:cubicBezTo>
                  <a:cubicBezTo>
                    <a:pt x="691880" y="1573721"/>
                    <a:pt x="817419" y="1336548"/>
                    <a:pt x="978201" y="1136333"/>
                  </a:cubicBezTo>
                  <a:cubicBezTo>
                    <a:pt x="1143841" y="930212"/>
                    <a:pt x="1343009" y="769620"/>
                    <a:pt x="1570085" y="658940"/>
                  </a:cubicBezTo>
                  <a:cubicBezTo>
                    <a:pt x="1818973" y="537686"/>
                    <a:pt x="2102532" y="476250"/>
                    <a:pt x="2413047" y="47625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769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B3B5778-846C-490F-931C-4FC6F253B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B485B7-5D86-453C-9D47-6CB8286EA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53E907E0-C634-4384-A098-802B617CB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005"/>
            <a:ext cx="12192000" cy="4232195"/>
          </a:xfrm>
          <a:custGeom>
            <a:avLst/>
            <a:gdLst>
              <a:gd name="connsiteX0" fmla="*/ 9837677 w 12192000"/>
              <a:gd name="connsiteY0" fmla="*/ 579610 h 4484536"/>
              <a:gd name="connsiteX1" fmla="*/ 7968203 w 12192000"/>
              <a:gd name="connsiteY1" fmla="*/ 2449084 h 4484536"/>
              <a:gd name="connsiteX2" fmla="*/ 9837677 w 12192000"/>
              <a:gd name="connsiteY2" fmla="*/ 4318558 h 4484536"/>
              <a:gd name="connsiteX3" fmla="*/ 11707151 w 12192000"/>
              <a:gd name="connsiteY3" fmla="*/ 2449084 h 4484536"/>
              <a:gd name="connsiteX4" fmla="*/ 9837677 w 12192000"/>
              <a:gd name="connsiteY4" fmla="*/ 579610 h 4484536"/>
              <a:gd name="connsiteX5" fmla="*/ 6063538 w 12192000"/>
              <a:gd name="connsiteY5" fmla="*/ 579610 h 4484536"/>
              <a:gd name="connsiteX6" fmla="*/ 4194064 w 12192000"/>
              <a:gd name="connsiteY6" fmla="*/ 2449084 h 4484536"/>
              <a:gd name="connsiteX7" fmla="*/ 6063538 w 12192000"/>
              <a:gd name="connsiteY7" fmla="*/ 4318558 h 4484536"/>
              <a:gd name="connsiteX8" fmla="*/ 7933012 w 12192000"/>
              <a:gd name="connsiteY8" fmla="*/ 2449084 h 4484536"/>
              <a:gd name="connsiteX9" fmla="*/ 6063538 w 12192000"/>
              <a:gd name="connsiteY9" fmla="*/ 579610 h 4484536"/>
              <a:gd name="connsiteX10" fmla="*/ 2246984 w 12192000"/>
              <a:gd name="connsiteY10" fmla="*/ 579610 h 4484536"/>
              <a:gd name="connsiteX11" fmla="*/ 377510 w 12192000"/>
              <a:gd name="connsiteY11" fmla="*/ 2449084 h 4484536"/>
              <a:gd name="connsiteX12" fmla="*/ 2246984 w 12192000"/>
              <a:gd name="connsiteY12" fmla="*/ 4318558 h 4484536"/>
              <a:gd name="connsiteX13" fmla="*/ 4116458 w 12192000"/>
              <a:gd name="connsiteY13" fmla="*/ 2449084 h 4484536"/>
              <a:gd name="connsiteX14" fmla="*/ 2246984 w 12192000"/>
              <a:gd name="connsiteY14" fmla="*/ 579610 h 4484536"/>
              <a:gd name="connsiteX15" fmla="*/ 0 w 12192000"/>
              <a:gd name="connsiteY15" fmla="*/ 0 h 4484536"/>
              <a:gd name="connsiteX16" fmla="*/ 12192000 w 12192000"/>
              <a:gd name="connsiteY16" fmla="*/ 0 h 4484536"/>
              <a:gd name="connsiteX17" fmla="*/ 12192000 w 12192000"/>
              <a:gd name="connsiteY17" fmla="*/ 4484536 h 4484536"/>
              <a:gd name="connsiteX18" fmla="*/ 0 w 12192000"/>
              <a:gd name="connsiteY18" fmla="*/ 4484536 h 4484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4484536">
                <a:moveTo>
                  <a:pt x="9837677" y="579610"/>
                </a:moveTo>
                <a:cubicBezTo>
                  <a:pt x="8805195" y="579610"/>
                  <a:pt x="7968203" y="1416602"/>
                  <a:pt x="7968203" y="2449084"/>
                </a:cubicBezTo>
                <a:cubicBezTo>
                  <a:pt x="7968203" y="3481566"/>
                  <a:pt x="8805195" y="4318558"/>
                  <a:pt x="9837677" y="4318558"/>
                </a:cubicBezTo>
                <a:cubicBezTo>
                  <a:pt x="10870159" y="4318558"/>
                  <a:pt x="11707151" y="3481566"/>
                  <a:pt x="11707151" y="2449084"/>
                </a:cubicBezTo>
                <a:cubicBezTo>
                  <a:pt x="11707151" y="1416602"/>
                  <a:pt x="10870159" y="579610"/>
                  <a:pt x="9837677" y="579610"/>
                </a:cubicBezTo>
                <a:close/>
                <a:moveTo>
                  <a:pt x="6063538" y="579610"/>
                </a:moveTo>
                <a:cubicBezTo>
                  <a:pt x="5031056" y="579610"/>
                  <a:pt x="4194064" y="1416602"/>
                  <a:pt x="4194064" y="2449084"/>
                </a:cubicBezTo>
                <a:cubicBezTo>
                  <a:pt x="4194064" y="3481566"/>
                  <a:pt x="5031056" y="4318558"/>
                  <a:pt x="6063538" y="4318558"/>
                </a:cubicBezTo>
                <a:cubicBezTo>
                  <a:pt x="7096020" y="4318558"/>
                  <a:pt x="7933012" y="3481566"/>
                  <a:pt x="7933012" y="2449084"/>
                </a:cubicBezTo>
                <a:cubicBezTo>
                  <a:pt x="7933012" y="1416602"/>
                  <a:pt x="7096020" y="579610"/>
                  <a:pt x="6063538" y="579610"/>
                </a:cubicBezTo>
                <a:close/>
                <a:moveTo>
                  <a:pt x="2246984" y="579610"/>
                </a:moveTo>
                <a:cubicBezTo>
                  <a:pt x="1214502" y="579610"/>
                  <a:pt x="377510" y="1416602"/>
                  <a:pt x="377510" y="2449084"/>
                </a:cubicBezTo>
                <a:cubicBezTo>
                  <a:pt x="377510" y="3481566"/>
                  <a:pt x="1214502" y="4318558"/>
                  <a:pt x="2246984" y="4318558"/>
                </a:cubicBezTo>
                <a:cubicBezTo>
                  <a:pt x="3279466" y="4318558"/>
                  <a:pt x="4116458" y="3481566"/>
                  <a:pt x="4116458" y="2449084"/>
                </a:cubicBezTo>
                <a:cubicBezTo>
                  <a:pt x="4116458" y="1416602"/>
                  <a:pt x="3279466" y="579610"/>
                  <a:pt x="2246984" y="57961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84536"/>
                </a:lnTo>
                <a:lnTo>
                  <a:pt x="0" y="448453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Tijdelijke aanduiding voor inhoud 3">
            <a:hlinkClick r:id="rId8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7344"/>
          <a:stretch/>
        </p:blipFill>
        <p:spPr>
          <a:xfrm>
            <a:off x="349292" y="644577"/>
            <a:ext cx="3812051" cy="36321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4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191B90-62D1-4718-B891-6A3FC82DD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0" b="27288"/>
          <a:stretch/>
        </p:blipFill>
        <p:spPr>
          <a:xfrm>
            <a:off x="-1" y="1"/>
            <a:ext cx="12192000" cy="685792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1050F-42B7-42F4-9436-314DB03DE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D407BF-2834-499F-A121-4FF4919FC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7C515C8-97E1-406F-BA1C-EB6AD75B0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8DBBF75-CCF9-41BE-9004-7834D096B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DEBE2A-7C62-4E08-B6AC-3C744D2B2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04806E-DE07-4370-8B2D-439E32B3A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6D2FDC8-0ECE-4F3D-BC43-B5B225668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E79AFB9-7B8D-4C53-9DB3-E5AB8D887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C94F38-99EB-4C61-AF5E-554B823A5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8F14535-714F-4FC9-A597-27DDE229D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8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26" y="365125"/>
            <a:ext cx="6129074" cy="6117103"/>
          </a:xfrm>
        </p:spPr>
      </p:pic>
      <p:pic>
        <p:nvPicPr>
          <p:cNvPr id="6" name="Afbeelding 5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9561" l="9959" r="90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1" t="33557" r="11311"/>
          <a:stretch/>
        </p:blipFill>
        <p:spPr bwMode="auto">
          <a:xfrm>
            <a:off x="157176" y="3218063"/>
            <a:ext cx="3811905" cy="3824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9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3"/>
          <a:stretch/>
        </p:blipFill>
        <p:spPr>
          <a:xfrm>
            <a:off x="0" y="-1"/>
            <a:ext cx="12192000" cy="6858001"/>
          </a:xfrm>
        </p:spPr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2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Widescreen</PresentationFormat>
  <Paragraphs>0</Paragraphs>
  <Slides>22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Office-thema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noa haverhals</dc:creator>
  <cp:lastModifiedBy>noa haverhals</cp:lastModifiedBy>
  <cp:revision>9</cp:revision>
  <dcterms:created xsi:type="dcterms:W3CDTF">2020-05-12T12:18:32Z</dcterms:created>
  <dcterms:modified xsi:type="dcterms:W3CDTF">2020-05-24T15:08:40Z</dcterms:modified>
</cp:coreProperties>
</file>