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4624"/>
  </p:normalViewPr>
  <p:slideViewPr>
    <p:cSldViewPr snapToGrid="0" snapToObjects="1">
      <p:cViewPr>
        <p:scale>
          <a:sx n="113" d="100"/>
          <a:sy n="113" d="100"/>
        </p:scale>
        <p:origin x="1080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B9347-F612-0149-8D87-6BF6D38FCAE4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2FD59-E5E2-734B-9845-558B9C6BA08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5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45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73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07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39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97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422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82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1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81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08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41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A9BF1-6325-644F-B7EE-CE9938A5DD3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F852-A585-F043-A85B-442D8235287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79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12.xml"/><Relationship Id="rId5" Type="http://schemas.openxmlformats.org/officeDocument/2006/relationships/image" Target="../media/image12.jpg"/><Relationship Id="rId10" Type="http://schemas.openxmlformats.org/officeDocument/2006/relationships/image" Target="../media/image3.png"/><Relationship Id="rId4" Type="http://schemas.openxmlformats.org/officeDocument/2006/relationships/slide" Target="slide11.xml"/><Relationship Id="rId9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2.jp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17.xml"/><Relationship Id="rId5" Type="http://schemas.openxmlformats.org/officeDocument/2006/relationships/image" Target="../media/image15.jpg"/><Relationship Id="rId10" Type="http://schemas.openxmlformats.org/officeDocument/2006/relationships/image" Target="../media/image3.png"/><Relationship Id="rId4" Type="http://schemas.openxmlformats.org/officeDocument/2006/relationships/slide" Target="slide15.xml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13.jpg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4.xml"/><Relationship Id="rId5" Type="http://schemas.openxmlformats.org/officeDocument/2006/relationships/image" Target="../media/image4.jpg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media" Target="../media/media7.m4a"/><Relationship Id="rId7" Type="http://schemas.openxmlformats.org/officeDocument/2006/relationships/image" Target="../media/image8.jpe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7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10" Type="http://schemas.openxmlformats.org/officeDocument/2006/relationships/slide" Target="slide9.xml"/><Relationship Id="rId4" Type="http://schemas.openxmlformats.org/officeDocument/2006/relationships/audio" Target="../media/media7.m4a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9.jpe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00800" cy="68781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"/>
            <a:ext cx="6337300" cy="685799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" y="88247"/>
            <a:ext cx="4581141" cy="4653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14" y="2395868"/>
            <a:ext cx="4425572" cy="4563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fbeelding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0" y="-1"/>
            <a:ext cx="4406900" cy="4503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6" y="365125"/>
            <a:ext cx="6192974" cy="6291276"/>
          </a:xfrm>
        </p:spPr>
      </p:pic>
      <p:pic>
        <p:nvPicPr>
          <p:cNvPr id="8" name="Afbeelding 7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10000" r="8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5" t="33780" r="15105"/>
          <a:stretch/>
        </p:blipFill>
        <p:spPr bwMode="auto">
          <a:xfrm flipH="1">
            <a:off x="7051040" y="1791488"/>
            <a:ext cx="4693920" cy="5066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17055"/>
          <a:stretch/>
        </p:blipFill>
        <p:spPr>
          <a:xfrm>
            <a:off x="0" y="0"/>
            <a:ext cx="12192000" cy="6846061"/>
          </a:xfr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19" r="193" b="14380"/>
          <a:stretch/>
        </p:blipFill>
        <p:spPr>
          <a:xfrm>
            <a:off x="0" y="0"/>
            <a:ext cx="12192000" cy="6920228"/>
          </a:xfr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8" y="106708"/>
            <a:ext cx="4236605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fbeelding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676" y="281471"/>
            <a:ext cx="3590696" cy="3684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Afbeelding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40" y="2830367"/>
            <a:ext cx="3673424" cy="3754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017803"/>
          </a:xfr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" y="149224"/>
            <a:ext cx="6408826" cy="6549539"/>
          </a:xfrm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8926" r="12633" b="-229"/>
          <a:stretch/>
        </p:blipFill>
        <p:spPr bwMode="auto">
          <a:xfrm>
            <a:off x="7772082" y="2722880"/>
            <a:ext cx="4277678" cy="4229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r="1186" b="21352"/>
          <a:stretch/>
        </p:blipFill>
        <p:spPr>
          <a:xfrm>
            <a:off x="0" y="0"/>
            <a:ext cx="12191999" cy="6858000"/>
          </a:xfr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6" y="2393365"/>
            <a:ext cx="3248934" cy="3333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fbeelding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12" y="736532"/>
            <a:ext cx="3367184" cy="347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fbeelding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98" y="2542048"/>
            <a:ext cx="3340100" cy="3333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176"/>
            <a:ext cx="12192000" cy="9055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6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E5B209B-B579-4352-82C0-684C5B2E2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pic>
        <p:nvPicPr>
          <p:cNvPr id="23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r="-1" b="245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7" name="Afbeelding 6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90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5" t="36689" r="20831"/>
          <a:stretch/>
        </p:blipFill>
        <p:spPr bwMode="auto">
          <a:xfrm>
            <a:off x="960119" y="3213735"/>
            <a:ext cx="2922905" cy="3644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67" r="-690" b="29450"/>
          <a:stretch/>
        </p:blipFill>
        <p:spPr>
          <a:xfrm>
            <a:off x="0" y="1"/>
            <a:ext cx="1235433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4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Afbeelding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Tijdelijke aanduiding voor inhoud 7">
            <a:hlinkClick r:id="rId8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r="1" b="10945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fbeelding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" r="2" b="2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964"/>
            <a:ext cx="12471400" cy="9513493"/>
          </a:xfr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5124"/>
            <a:ext cx="6083300" cy="6017543"/>
          </a:xfrm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9960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7" t="37583" r="12436"/>
          <a:stretch/>
        </p:blipFill>
        <p:spPr bwMode="auto">
          <a:xfrm>
            <a:off x="7626488" y="3373895"/>
            <a:ext cx="3232150" cy="3592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7" r="339" b="17329"/>
          <a:stretch/>
        </p:blipFill>
        <p:spPr>
          <a:xfrm>
            <a:off x="0" y="0"/>
            <a:ext cx="12192000" cy="6869307"/>
          </a:xfr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0</Words>
  <Application>Microsoft Office PowerPoint</Application>
  <PresentationFormat>Widescreen</PresentationFormat>
  <Paragraphs>0</Paragraphs>
  <Slides>18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noa haverhals</dc:creator>
  <cp:lastModifiedBy>noa haverhals</cp:lastModifiedBy>
  <cp:revision>10</cp:revision>
  <dcterms:created xsi:type="dcterms:W3CDTF">2020-05-12T15:40:25Z</dcterms:created>
  <dcterms:modified xsi:type="dcterms:W3CDTF">2020-05-24T15:07:52Z</dcterms:modified>
</cp:coreProperties>
</file>