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8" r:id="rId17"/>
    <p:sldId id="271" r:id="rId18"/>
    <p:sldId id="279" r:id="rId19"/>
    <p:sldId id="280" r:id="rId20"/>
    <p:sldId id="272" r:id="rId21"/>
    <p:sldId id="273" r:id="rId22"/>
    <p:sldId id="274" r:id="rId23"/>
    <p:sldId id="275" r:id="rId24"/>
    <p:sldId id="276" r:id="rId25"/>
    <p:sldId id="277" r:id="rId26"/>
    <p:sldId id="281" r:id="rId27"/>
    <p:sldId id="282" r:id="rId28"/>
    <p:sldId id="283" r:id="rId29"/>
    <p:sldId id="284" r:id="rId30"/>
    <p:sldId id="289" r:id="rId31"/>
    <p:sldId id="285" r:id="rId32"/>
    <p:sldId id="286" r:id="rId33"/>
    <p:sldId id="287" r:id="rId34"/>
    <p:sldId id="288" r:id="rId35"/>
    <p:sldId id="290" r:id="rId36"/>
    <p:sldId id="291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9" r:id="rId69"/>
    <p:sldId id="328" r:id="rId70"/>
    <p:sldId id="330" r:id="rId71"/>
    <p:sldId id="292" r:id="rId7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53"/>
    <p:restoredTop sz="94624"/>
  </p:normalViewPr>
  <p:slideViewPr>
    <p:cSldViewPr snapToGrid="0" snapToObjects="1">
      <p:cViewPr varScale="1">
        <p:scale>
          <a:sx n="67" d="100"/>
          <a:sy n="67" d="100"/>
        </p:scale>
        <p:origin x="200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B2839-55F9-BA40-8B07-123CEC5FD585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03496-1E81-8A49-999C-D65EB95F3AA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8016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C954-CF1D-FD40-B9D4-35EFD3B48C97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BFB3-970D-644F-8BCB-FD7906D837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9560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C954-CF1D-FD40-B9D4-35EFD3B48C97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BFB3-970D-644F-8BCB-FD7906D837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1661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C954-CF1D-FD40-B9D4-35EFD3B48C97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BFB3-970D-644F-8BCB-FD7906D837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256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C954-CF1D-FD40-B9D4-35EFD3B48C97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BFB3-970D-644F-8BCB-FD7906D837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1147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C954-CF1D-FD40-B9D4-35EFD3B48C97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BFB3-970D-644F-8BCB-FD7906D837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568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C954-CF1D-FD40-B9D4-35EFD3B48C97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BFB3-970D-644F-8BCB-FD7906D837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3920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C954-CF1D-FD40-B9D4-35EFD3B48C97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BFB3-970D-644F-8BCB-FD7906D837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6100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C954-CF1D-FD40-B9D4-35EFD3B48C97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BFB3-970D-644F-8BCB-FD7906D837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1710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C954-CF1D-FD40-B9D4-35EFD3B48C97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BFB3-970D-644F-8BCB-FD7906D837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2629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C954-CF1D-FD40-B9D4-35EFD3B48C97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BFB3-970D-644F-8BCB-FD7906D837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372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C954-CF1D-FD40-B9D4-35EFD3B48C97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BFB3-970D-644F-8BCB-FD7906D837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960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1C954-CF1D-FD40-B9D4-35EFD3B48C97}" type="datetimeFigureOut">
              <a:rPr lang="nl-NL" smtClean="0"/>
              <a:t>24-5-2020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DBFB3-970D-644F-8BCB-FD7906D837F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874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slide" Target="slide14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slide" Target="slide15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slide" Target="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slide" Target="slide20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slide" Target="slide21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slide" Target="slide22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microsoft.com/office/2007/relationships/hdphoto" Target="../media/hdphoto6.wdp"/><Relationship Id="rId5" Type="http://schemas.openxmlformats.org/officeDocument/2006/relationships/image" Target="../media/image8.png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07/relationships/hdphoto" Target="../media/hdphoto7.wdp"/><Relationship Id="rId5" Type="http://schemas.openxmlformats.org/officeDocument/2006/relationships/image" Target="../media/image9.png"/><Relationship Id="rId4" Type="http://schemas.openxmlformats.org/officeDocument/2006/relationships/slide" Target="slide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slide" Target="slide28.xml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slide" Target="slide29.xml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0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microsoft.com/office/2007/relationships/hdphoto" Target="../media/hdphoto7.wdp"/><Relationship Id="rId5" Type="http://schemas.openxmlformats.org/officeDocument/2006/relationships/image" Target="../media/image9.png"/><Relationship Id="rId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microsoft.com/office/2007/relationships/hdphoto" Target="../media/hdphoto8.wdp"/><Relationship Id="rId5" Type="http://schemas.openxmlformats.org/officeDocument/2006/relationships/image" Target="../media/image10.png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microsoft.com/office/2007/relationships/hdphoto" Target="../media/hdphoto8.wdp"/><Relationship Id="rId5" Type="http://schemas.openxmlformats.org/officeDocument/2006/relationships/image" Target="../media/image10.png"/><Relationship Id="rId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microsoft.com/office/2007/relationships/hdphoto" Target="../media/hdphoto8.wdp"/><Relationship Id="rId5" Type="http://schemas.openxmlformats.org/officeDocument/2006/relationships/image" Target="../media/image10.png"/><Relationship Id="rId4" Type="http://schemas.openxmlformats.org/officeDocument/2006/relationships/slide" Target="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slide" Target="slide3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slide" Target="slide33.xml"/><Relationship Id="rId11" Type="http://schemas.microsoft.com/office/2007/relationships/hdphoto" Target="../media/hdphoto11.wdp"/><Relationship Id="rId5" Type="http://schemas.microsoft.com/office/2007/relationships/hdphoto" Target="../media/hdphoto9.wdp"/><Relationship Id="rId1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slide" Target="slide34.xml"/><Relationship Id="rId14" Type="http://schemas.microsoft.com/office/2007/relationships/hdphoto" Target="../media/hdphoto12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slide" Target="slide3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slide" Target="slide35.xml"/><Relationship Id="rId11" Type="http://schemas.microsoft.com/office/2007/relationships/hdphoto" Target="../media/hdphoto11.wdp"/><Relationship Id="rId5" Type="http://schemas.microsoft.com/office/2007/relationships/hdphoto" Target="../media/hdphoto9.wdp"/><Relationship Id="rId1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slide" Target="slide37.xml"/><Relationship Id="rId14" Type="http://schemas.microsoft.com/office/2007/relationships/hdphoto" Target="../media/hdphoto10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slide" Target="slide38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11.png"/><Relationship Id="rId1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slide" Target="slide39.xml"/><Relationship Id="rId9" Type="http://schemas.openxmlformats.org/officeDocument/2006/relationships/slide" Target="slide40.xml"/><Relationship Id="rId14" Type="http://schemas.microsoft.com/office/2007/relationships/hdphoto" Target="../media/hdphoto10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1.xml"/><Relationship Id="rId12" Type="http://schemas.microsoft.com/office/2007/relationships/hdphoto" Target="../media/hdphoto11.wdp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microsoft.com/office/2007/relationships/hdphoto" Target="../media/hdphoto9.wdp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5" Type="http://schemas.openxmlformats.org/officeDocument/2006/relationships/image" Target="../media/image2.png"/><Relationship Id="rId10" Type="http://schemas.openxmlformats.org/officeDocument/2006/relationships/slide" Target="slide42.xml"/><Relationship Id="rId4" Type="http://schemas.openxmlformats.org/officeDocument/2006/relationships/slide" Target="slide43.xml"/><Relationship Id="rId9" Type="http://schemas.microsoft.com/office/2007/relationships/hdphoto" Target="../media/hdphoto12.wdp"/><Relationship Id="rId14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5.xml"/><Relationship Id="rId12" Type="http://schemas.openxmlformats.org/officeDocument/2006/relationships/slide" Target="slide44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11.png"/><Relationship Id="rId1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slide" Target="slide46.xml"/><Relationship Id="rId9" Type="http://schemas.microsoft.com/office/2007/relationships/hdphoto" Target="../media/hdphoto12.wdp"/><Relationship Id="rId14" Type="http://schemas.microsoft.com/office/2007/relationships/hdphoto" Target="../media/hdphoto10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image" Target="../media/image13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7.png"/><Relationship Id="rId11" Type="http://schemas.openxmlformats.org/officeDocument/2006/relationships/slide" Target="slide47.xml"/><Relationship Id="rId5" Type="http://schemas.microsoft.com/office/2007/relationships/hdphoto" Target="../media/hdphoto9.wdp"/><Relationship Id="rId10" Type="http://schemas.microsoft.com/office/2007/relationships/hdphoto" Target="../media/hdphoto10.wdp"/><Relationship Id="rId4" Type="http://schemas.openxmlformats.org/officeDocument/2006/relationships/image" Target="../media/image11.png"/><Relationship Id="rId9" Type="http://schemas.openxmlformats.org/officeDocument/2006/relationships/image" Target="../media/image12.png"/><Relationship Id="rId1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microsoft.com/office/2007/relationships/hdphoto" Target="../media/hdphoto12.wdp"/><Relationship Id="rId11" Type="http://schemas.openxmlformats.org/officeDocument/2006/relationships/slide" Target="slide50.xml"/><Relationship Id="rId5" Type="http://schemas.openxmlformats.org/officeDocument/2006/relationships/image" Target="../media/image7.png"/><Relationship Id="rId10" Type="http://schemas.microsoft.com/office/2007/relationships/hdphoto" Target="../media/hdphoto9.wdp"/><Relationship Id="rId4" Type="http://schemas.openxmlformats.org/officeDocument/2006/relationships/slide" Target="slide49.xml"/><Relationship Id="rId9" Type="http://schemas.openxmlformats.org/officeDocument/2006/relationships/image" Target="../media/image11.png"/><Relationship Id="rId1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1.wdp"/><Relationship Id="rId3" Type="http://schemas.openxmlformats.org/officeDocument/2006/relationships/slideLayout" Target="../slideLayouts/slideLayout2.xml"/><Relationship Id="rId7" Type="http://schemas.openxmlformats.org/officeDocument/2006/relationships/slide" Target="slide52.xml"/><Relationship Id="rId12" Type="http://schemas.openxmlformats.org/officeDocument/2006/relationships/image" Target="../media/image13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microsoft.com/office/2007/relationships/hdphoto" Target="../media/hdphoto12.wdp"/><Relationship Id="rId11" Type="http://schemas.microsoft.com/office/2007/relationships/hdphoto" Target="../media/hdphoto9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slide" Target="slide51.xml"/><Relationship Id="rId9" Type="http://schemas.microsoft.com/office/2007/relationships/hdphoto" Target="../media/hdphoto10.wdp"/><Relationship Id="rId1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slide" Target="slide54.xml"/><Relationship Id="rId9" Type="http://schemas.openxmlformats.org/officeDocument/2006/relationships/slide" Target="slide53.xml"/><Relationship Id="rId1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image" Target="../media/image12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7.png"/><Relationship Id="rId11" Type="http://schemas.openxmlformats.org/officeDocument/2006/relationships/slide" Target="slide55.xml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8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microsoft.com/office/2007/relationships/hdphoto" Target="../media/hdphoto9.wdp"/><Relationship Id="rId11" Type="http://schemas.openxmlformats.org/officeDocument/2006/relationships/slide" Target="slide58.xml"/><Relationship Id="rId5" Type="http://schemas.openxmlformats.org/officeDocument/2006/relationships/image" Target="../media/image11.png"/><Relationship Id="rId10" Type="http://schemas.microsoft.com/office/2007/relationships/hdphoto" Target="../media/hdphoto11.wdp"/><Relationship Id="rId4" Type="http://schemas.openxmlformats.org/officeDocument/2006/relationships/slide" Target="slide57.xml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slide" Target="slide59.xml"/><Relationship Id="rId9" Type="http://schemas.openxmlformats.org/officeDocument/2006/relationships/slide" Target="slide60.xml"/><Relationship Id="rId1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slide" Target="slide61.xml"/><Relationship Id="rId12" Type="http://schemas.openxmlformats.org/officeDocument/2006/relationships/image" Target="../media/image12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slide" Target="slide62.xml"/><Relationship Id="rId9" Type="http://schemas.microsoft.com/office/2007/relationships/hdphoto" Target="../media/hdphoto12.wdp"/><Relationship Id="rId1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slide" Target="slide63.xml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slide" Target="slide64.xml"/><Relationship Id="rId1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slide" Target="slide66.xml"/><Relationship Id="rId12" Type="http://schemas.openxmlformats.org/officeDocument/2006/relationships/image" Target="../media/image12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slide" Target="slide65.xml"/><Relationship Id="rId9" Type="http://schemas.microsoft.com/office/2007/relationships/hdphoto" Target="../media/hdphoto12.wdp"/><Relationship Id="rId1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microsoft.com/office/2007/relationships/hdphoto" Target="../media/hdphoto9.wdp"/><Relationship Id="rId11" Type="http://schemas.openxmlformats.org/officeDocument/2006/relationships/slide" Target="slide67.xml"/><Relationship Id="rId5" Type="http://schemas.openxmlformats.org/officeDocument/2006/relationships/image" Target="../media/image11.png"/><Relationship Id="rId10" Type="http://schemas.microsoft.com/office/2007/relationships/hdphoto" Target="../media/hdphoto11.wdp"/><Relationship Id="rId4" Type="http://schemas.openxmlformats.org/officeDocument/2006/relationships/slide" Target="slide68.xml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slide" Target="slide70.xml"/><Relationship Id="rId11" Type="http://schemas.openxmlformats.org/officeDocument/2006/relationships/slide" Target="slide69.xml"/><Relationship Id="rId5" Type="http://schemas.microsoft.com/office/2007/relationships/hdphoto" Target="../media/hdphoto9.wdp"/><Relationship Id="rId10" Type="http://schemas.microsoft.com/office/2007/relationships/hdphoto" Target="../media/hdphoto11.wdp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7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microsoft.com/office/2007/relationships/hdphoto" Target="../media/hdphoto10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7.png"/><Relationship Id="rId11" Type="http://schemas.microsoft.com/office/2007/relationships/hdphoto" Target="../media/hdphoto11.wdp"/><Relationship Id="rId5" Type="http://schemas.microsoft.com/office/2007/relationships/hdphoto" Target="../media/hdphoto9.wdp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microsoft.com/office/2007/relationships/hdphoto" Target="../media/hdphoto10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12" Type="http://schemas.openxmlformats.org/officeDocument/2006/relationships/slide" Target="slide71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2.png"/><Relationship Id="rId11" Type="http://schemas.microsoft.com/office/2007/relationships/hdphoto" Target="../media/hdphoto11.wdp"/><Relationship Id="rId5" Type="http://schemas.microsoft.com/office/2007/relationships/hdphoto" Target="../media/hdphoto12.wdp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" Target="slide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12" Type="http://schemas.openxmlformats.org/officeDocument/2006/relationships/slide" Target="slide71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12.png"/><Relationship Id="rId11" Type="http://schemas.microsoft.com/office/2007/relationships/hdphoto" Target="../media/hdphoto11.wdp"/><Relationship Id="rId5" Type="http://schemas.microsoft.com/office/2007/relationships/hdphoto" Target="../media/hdphoto12.wdp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9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12" Type="http://schemas.openxmlformats.org/officeDocument/2006/relationships/slide" Target="slide71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12.png"/><Relationship Id="rId11" Type="http://schemas.microsoft.com/office/2007/relationships/hdphoto" Target="../media/hdphoto11.wdp"/><Relationship Id="rId5" Type="http://schemas.microsoft.com/office/2007/relationships/hdphoto" Target="../media/hdphoto12.wdp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9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12" Type="http://schemas.openxmlformats.org/officeDocument/2006/relationships/slide" Target="slide71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12.png"/><Relationship Id="rId11" Type="http://schemas.microsoft.com/office/2007/relationships/hdphoto" Target="../media/hdphoto11.wdp"/><Relationship Id="rId5" Type="http://schemas.microsoft.com/office/2007/relationships/hdphoto" Target="../media/hdphoto12.wdp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microsoft.com/office/2007/relationships/hdphoto" Target="../media/hdphoto9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image" Target="../media/image2.png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12" Type="http://schemas.openxmlformats.org/officeDocument/2006/relationships/slide" Target="slide71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7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11.wdp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4.wdp"/><Relationship Id="rId12" Type="http://schemas.openxmlformats.org/officeDocument/2006/relationships/image" Target="../media/image2.png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15.png"/><Relationship Id="rId11" Type="http://schemas.microsoft.com/office/2007/relationships/hdphoto" Target="../media/hdphoto15.wdp"/><Relationship Id="rId5" Type="http://schemas.microsoft.com/office/2007/relationships/hdphoto" Target="../media/hdphoto13.wdp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38" y="-88080"/>
            <a:ext cx="7447723" cy="694608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38" b="80225" l="10322" r="84391">
                        <a14:foregroundMark x1="33635" y1="68652" x2="33635" y2="68652"/>
                        <a14:foregroundMark x1="28248" y1="72217" x2="39627" y2="71826"/>
                        <a14:foregroundMark x1="24773" y1="41211" x2="33233" y2="32617"/>
                        <a14:foregroundMark x1="33635" y1="28613" x2="33635" y2="28613"/>
                        <a14:foregroundMark x1="33031" y1="29834" x2="28701" y2="35840"/>
                        <a14:foregroundMark x1="36304" y1="24219" x2="24572" y2="41406"/>
                        <a14:foregroundMark x1="24975" y1="39209" x2="27039" y2="36426"/>
                        <a14:foregroundMark x1="57351" y1="40820" x2="76133" y2="39209"/>
                        <a14:backgroundMark x1="26183" y1="35205" x2="26183" y2="35205"/>
                        <a14:backgroundMark x1="13192" y1="46826" x2="24773" y2="35596"/>
                        <a14:backgroundMark x1="19386" y1="45020" x2="27644" y2="37402"/>
                        <a14:backgroundMark x1="58006" y1="76221" x2="66465" y2="7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7207" r="15004" b="20176"/>
          <a:stretch/>
        </p:blipFill>
        <p:spPr bwMode="auto">
          <a:xfrm>
            <a:off x="-288368" y="352509"/>
            <a:ext cx="7039873" cy="5783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38" b="80225" l="10322" r="84391">
                        <a14:foregroundMark x1="33635" y1="68652" x2="33635" y2="68652"/>
                        <a14:foregroundMark x1="28248" y1="72217" x2="39627" y2="71826"/>
                        <a14:foregroundMark x1="24773" y1="41211" x2="33233" y2="32617"/>
                        <a14:foregroundMark x1="33635" y1="28613" x2="33635" y2="28613"/>
                        <a14:foregroundMark x1="33031" y1="29834" x2="28701" y2="35840"/>
                        <a14:foregroundMark x1="36304" y1="24219" x2="24572" y2="41406"/>
                        <a14:foregroundMark x1="24975" y1="39209" x2="27039" y2="36426"/>
                        <a14:foregroundMark x1="57351" y1="40820" x2="76133" y2="39209"/>
                        <a14:backgroundMark x1="26183" y1="35205" x2="26183" y2="35205"/>
                        <a14:backgroundMark x1="13192" y1="46826" x2="24773" y2="35596"/>
                        <a14:backgroundMark x1="19386" y1="45020" x2="27644" y2="37402"/>
                        <a14:backgroundMark x1="58006" y1="76221" x2="66465" y2="7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7207" r="15004" b="20176"/>
          <a:stretch/>
        </p:blipFill>
        <p:spPr bwMode="auto">
          <a:xfrm>
            <a:off x="6073841" y="-318051"/>
            <a:ext cx="2918447" cy="2484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38" b="80225" l="10322" r="84391">
                        <a14:foregroundMark x1="33635" y1="68652" x2="33635" y2="68652"/>
                        <a14:foregroundMark x1="28248" y1="72217" x2="39627" y2="71826"/>
                        <a14:foregroundMark x1="24773" y1="41211" x2="33233" y2="32617"/>
                        <a14:foregroundMark x1="33635" y1="28613" x2="33635" y2="28613"/>
                        <a14:foregroundMark x1="33031" y1="29834" x2="28701" y2="35840"/>
                        <a14:foregroundMark x1="36304" y1="24219" x2="24572" y2="41406"/>
                        <a14:foregroundMark x1="24975" y1="39209" x2="27039" y2="36426"/>
                        <a14:foregroundMark x1="57351" y1="40820" x2="76133" y2="39209"/>
                        <a14:backgroundMark x1="26183" y1="35205" x2="26183" y2="35205"/>
                        <a14:backgroundMark x1="13192" y1="46826" x2="24773" y2="35596"/>
                        <a14:backgroundMark x1="19386" y1="45020" x2="27644" y2="37402"/>
                        <a14:backgroundMark x1="58006" y1="76221" x2="66465" y2="7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7207" r="15004" b="20176"/>
          <a:stretch/>
        </p:blipFill>
        <p:spPr bwMode="auto">
          <a:xfrm>
            <a:off x="8499097" y="163664"/>
            <a:ext cx="3692903" cy="3080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" action="ppaction://hlinkshowjump?jump=nextslide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38" b="80225" l="10322" r="84391">
                        <a14:foregroundMark x1="33635" y1="68652" x2="33635" y2="68652"/>
                        <a14:foregroundMark x1="28248" y1="72217" x2="39627" y2="71826"/>
                        <a14:foregroundMark x1="24773" y1="41211" x2="33233" y2="32617"/>
                        <a14:foregroundMark x1="33635" y1="28613" x2="33635" y2="28613"/>
                        <a14:foregroundMark x1="33031" y1="29834" x2="28701" y2="35840"/>
                        <a14:foregroundMark x1="36304" y1="24219" x2="24572" y2="41406"/>
                        <a14:foregroundMark x1="24975" y1="39209" x2="27039" y2="36426"/>
                        <a14:foregroundMark x1="57351" y1="40820" x2="76133" y2="39209"/>
                        <a14:backgroundMark x1="26183" y1="35205" x2="26183" y2="35205"/>
                        <a14:backgroundMark x1="13192" y1="46826" x2="24773" y2="35596"/>
                        <a14:backgroundMark x1="19386" y1="45020" x2="27644" y2="37402"/>
                        <a14:backgroundMark x1="58006" y1="76221" x2="66465" y2="7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7207" r="15004" b="20176"/>
          <a:stretch/>
        </p:blipFill>
        <p:spPr bwMode="auto">
          <a:xfrm>
            <a:off x="6464781" y="2836684"/>
            <a:ext cx="5055013" cy="41545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ing 8"/>
          <p:cNvSpPr/>
          <p:nvPr/>
        </p:nvSpPr>
        <p:spPr>
          <a:xfrm>
            <a:off x="-1" y="163664"/>
            <a:ext cx="6464781" cy="6298096"/>
          </a:xfrm>
          <a:prstGeom prst="donut">
            <a:avLst>
              <a:gd name="adj" fmla="val 538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7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38" b="80225" l="10322" r="84391">
                        <a14:foregroundMark x1="33635" y1="68652" x2="33635" y2="68652"/>
                        <a14:foregroundMark x1="28248" y1="72217" x2="39627" y2="71826"/>
                        <a14:foregroundMark x1="24773" y1="41211" x2="33233" y2="32617"/>
                        <a14:foregroundMark x1="33635" y1="28613" x2="33635" y2="28613"/>
                        <a14:foregroundMark x1="33031" y1="29834" x2="28701" y2="35840"/>
                        <a14:foregroundMark x1="36304" y1="24219" x2="24572" y2="41406"/>
                        <a14:foregroundMark x1="24975" y1="39209" x2="27039" y2="36426"/>
                        <a14:foregroundMark x1="57351" y1="40820" x2="76133" y2="39209"/>
                        <a14:backgroundMark x1="26183" y1="35205" x2="26183" y2="35205"/>
                        <a14:backgroundMark x1="13192" y1="46826" x2="24773" y2="35596"/>
                        <a14:backgroundMark x1="19386" y1="45020" x2="27644" y2="37402"/>
                        <a14:backgroundMark x1="58006" y1="76221" x2="66465" y2="7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7207" r="15004" b="20176"/>
          <a:stretch/>
        </p:blipFill>
        <p:spPr bwMode="auto">
          <a:xfrm>
            <a:off x="-450928" y="291549"/>
            <a:ext cx="7039873" cy="5783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38" b="80225" l="10322" r="84391">
                        <a14:foregroundMark x1="33635" y1="68652" x2="33635" y2="68652"/>
                        <a14:foregroundMark x1="28248" y1="72217" x2="39627" y2="71826"/>
                        <a14:foregroundMark x1="24773" y1="41211" x2="33233" y2="32617"/>
                        <a14:foregroundMark x1="33635" y1="28613" x2="33635" y2="28613"/>
                        <a14:foregroundMark x1="33031" y1="29834" x2="28701" y2="35840"/>
                        <a14:foregroundMark x1="36304" y1="24219" x2="24572" y2="41406"/>
                        <a14:foregroundMark x1="24975" y1="39209" x2="27039" y2="36426"/>
                        <a14:foregroundMark x1="57351" y1="40820" x2="76133" y2="39209"/>
                        <a14:backgroundMark x1="26183" y1="35205" x2="26183" y2="35205"/>
                        <a14:backgroundMark x1="13192" y1="46826" x2="24773" y2="35596"/>
                        <a14:backgroundMark x1="19386" y1="45020" x2="27644" y2="37402"/>
                        <a14:backgroundMark x1="58006" y1="76221" x2="66465" y2="7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7207" r="15004" b="20176"/>
          <a:stretch/>
        </p:blipFill>
        <p:spPr bwMode="auto">
          <a:xfrm>
            <a:off x="3958999" y="1821104"/>
            <a:ext cx="5055013" cy="41545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38" b="80225" l="10322" r="84391">
                        <a14:foregroundMark x1="33635" y1="68652" x2="33635" y2="68652"/>
                        <a14:foregroundMark x1="28248" y1="72217" x2="39627" y2="71826"/>
                        <a14:foregroundMark x1="24773" y1="41211" x2="33233" y2="32617"/>
                        <a14:foregroundMark x1="33635" y1="28613" x2="33635" y2="28613"/>
                        <a14:foregroundMark x1="33031" y1="29834" x2="28701" y2="35840"/>
                        <a14:foregroundMark x1="36304" y1="24219" x2="24572" y2="41406"/>
                        <a14:foregroundMark x1="24975" y1="39209" x2="27039" y2="36426"/>
                        <a14:foregroundMark x1="57351" y1="40820" x2="76133" y2="39209"/>
                        <a14:backgroundMark x1="26183" y1="35205" x2="26183" y2="35205"/>
                        <a14:backgroundMark x1="13192" y1="46826" x2="24773" y2="35596"/>
                        <a14:backgroundMark x1="19386" y1="45020" x2="27644" y2="37402"/>
                        <a14:backgroundMark x1="58006" y1="76221" x2="66465" y2="7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7207" r="15004" b="20176"/>
          <a:stretch/>
        </p:blipFill>
        <p:spPr bwMode="auto">
          <a:xfrm>
            <a:off x="9352403" y="699053"/>
            <a:ext cx="2918447" cy="2484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>
            <a:hlinkClick r:id="rId7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38" b="80225" l="10322" r="84391">
                        <a14:foregroundMark x1="33635" y1="68652" x2="33635" y2="68652"/>
                        <a14:foregroundMark x1="28248" y1="72217" x2="39627" y2="71826"/>
                        <a14:foregroundMark x1="24773" y1="41211" x2="33233" y2="32617"/>
                        <a14:foregroundMark x1="33635" y1="28613" x2="33635" y2="28613"/>
                        <a14:foregroundMark x1="33031" y1="29834" x2="28701" y2="35840"/>
                        <a14:foregroundMark x1="36304" y1="24219" x2="24572" y2="41406"/>
                        <a14:foregroundMark x1="24975" y1="39209" x2="27039" y2="36426"/>
                        <a14:foregroundMark x1="57351" y1="40820" x2="76133" y2="39209"/>
                        <a14:backgroundMark x1="26183" y1="35205" x2="26183" y2="35205"/>
                        <a14:backgroundMark x1="13192" y1="46826" x2="24773" y2="35596"/>
                        <a14:backgroundMark x1="19386" y1="45020" x2="27644" y2="37402"/>
                        <a14:backgroundMark x1="58006" y1="76221" x2="66465" y2="7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7207" r="15004" b="20176"/>
          <a:stretch/>
        </p:blipFill>
        <p:spPr bwMode="auto">
          <a:xfrm>
            <a:off x="8965176" y="3377682"/>
            <a:ext cx="3692903" cy="3080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ing 8"/>
          <p:cNvSpPr/>
          <p:nvPr/>
        </p:nvSpPr>
        <p:spPr>
          <a:xfrm>
            <a:off x="-1" y="163664"/>
            <a:ext cx="8846546" cy="6298096"/>
          </a:xfrm>
          <a:prstGeom prst="donut">
            <a:avLst>
              <a:gd name="adj" fmla="val 538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11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38" b="80225" l="10322" r="84391">
                        <a14:foregroundMark x1="33635" y1="68652" x2="33635" y2="68652"/>
                        <a14:foregroundMark x1="28248" y1="72217" x2="39627" y2="71826"/>
                        <a14:foregroundMark x1="24773" y1="41211" x2="33233" y2="32617"/>
                        <a14:foregroundMark x1="33635" y1="28613" x2="33635" y2="28613"/>
                        <a14:foregroundMark x1="33031" y1="29834" x2="28701" y2="35840"/>
                        <a14:foregroundMark x1="36304" y1="24219" x2="24572" y2="41406"/>
                        <a14:foregroundMark x1="24975" y1="39209" x2="27039" y2="36426"/>
                        <a14:foregroundMark x1="57351" y1="40820" x2="76133" y2="39209"/>
                        <a14:backgroundMark x1="26183" y1="35205" x2="26183" y2="35205"/>
                        <a14:backgroundMark x1="13192" y1="46826" x2="24773" y2="35596"/>
                        <a14:backgroundMark x1="19386" y1="45020" x2="27644" y2="37402"/>
                        <a14:backgroundMark x1="58006" y1="76221" x2="66465" y2="7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7207" r="15004" b="20176"/>
          <a:stretch/>
        </p:blipFill>
        <p:spPr bwMode="auto">
          <a:xfrm>
            <a:off x="-712081" y="445785"/>
            <a:ext cx="7039873" cy="5783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38" b="80225" l="10322" r="84391">
                        <a14:foregroundMark x1="33635" y1="68652" x2="33635" y2="68652"/>
                        <a14:foregroundMark x1="28248" y1="72217" x2="39627" y2="71826"/>
                        <a14:foregroundMark x1="24773" y1="41211" x2="33233" y2="32617"/>
                        <a14:foregroundMark x1="33635" y1="28613" x2="33635" y2="28613"/>
                        <a14:foregroundMark x1="33031" y1="29834" x2="28701" y2="35840"/>
                        <a14:foregroundMark x1="36304" y1="24219" x2="24572" y2="41406"/>
                        <a14:foregroundMark x1="24975" y1="39209" x2="27039" y2="36426"/>
                        <a14:foregroundMark x1="57351" y1="40820" x2="76133" y2="39209"/>
                        <a14:backgroundMark x1="26183" y1="35205" x2="26183" y2="35205"/>
                        <a14:backgroundMark x1="13192" y1="46826" x2="24773" y2="35596"/>
                        <a14:backgroundMark x1="19386" y1="45020" x2="27644" y2="37402"/>
                        <a14:backgroundMark x1="58006" y1="76221" x2="66465" y2="7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7207" r="15004" b="20176"/>
          <a:stretch/>
        </p:blipFill>
        <p:spPr bwMode="auto">
          <a:xfrm>
            <a:off x="3835904" y="2039792"/>
            <a:ext cx="5055013" cy="41545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38" b="80225" l="10322" r="84391">
                        <a14:foregroundMark x1="33635" y1="68652" x2="33635" y2="68652"/>
                        <a14:foregroundMark x1="28248" y1="72217" x2="39627" y2="71826"/>
                        <a14:foregroundMark x1="24773" y1="41211" x2="33233" y2="32617"/>
                        <a14:foregroundMark x1="33635" y1="28613" x2="33635" y2="28613"/>
                        <a14:foregroundMark x1="33031" y1="29834" x2="28701" y2="35840"/>
                        <a14:foregroundMark x1="36304" y1="24219" x2="24572" y2="41406"/>
                        <a14:foregroundMark x1="24975" y1="39209" x2="27039" y2="36426"/>
                        <a14:foregroundMark x1="57351" y1="40820" x2="76133" y2="39209"/>
                        <a14:backgroundMark x1="26183" y1="35205" x2="26183" y2="35205"/>
                        <a14:backgroundMark x1="13192" y1="46826" x2="24773" y2="35596"/>
                        <a14:backgroundMark x1="19386" y1="45020" x2="27644" y2="37402"/>
                        <a14:backgroundMark x1="58006" y1="76221" x2="66465" y2="7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7207" r="15004" b="20176"/>
          <a:stretch/>
        </p:blipFill>
        <p:spPr bwMode="auto">
          <a:xfrm>
            <a:off x="7111636" y="3113824"/>
            <a:ext cx="3692903" cy="3080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7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38" b="80225" l="10322" r="84391">
                        <a14:foregroundMark x1="33635" y1="68652" x2="33635" y2="68652"/>
                        <a14:foregroundMark x1="28248" y1="72217" x2="39627" y2="71826"/>
                        <a14:foregroundMark x1="24773" y1="41211" x2="33233" y2="32617"/>
                        <a14:foregroundMark x1="33635" y1="28613" x2="33635" y2="28613"/>
                        <a14:foregroundMark x1="33031" y1="29834" x2="28701" y2="35840"/>
                        <a14:foregroundMark x1="36304" y1="24219" x2="24572" y2="41406"/>
                        <a14:foregroundMark x1="24975" y1="39209" x2="27039" y2="36426"/>
                        <a14:foregroundMark x1="57351" y1="40820" x2="76133" y2="39209"/>
                        <a14:backgroundMark x1="26183" y1="35205" x2="26183" y2="35205"/>
                        <a14:backgroundMark x1="13192" y1="46826" x2="24773" y2="35596"/>
                        <a14:backgroundMark x1="19386" y1="45020" x2="27644" y2="37402"/>
                        <a14:backgroundMark x1="58006" y1="76221" x2="66465" y2="7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7207" r="15004" b="20176"/>
          <a:stretch/>
        </p:blipFill>
        <p:spPr bwMode="auto">
          <a:xfrm>
            <a:off x="9504803" y="3744969"/>
            <a:ext cx="2918447" cy="2484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9980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476" b="1225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5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9980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476" b="12259"/>
          <a:stretch/>
        </p:blipFill>
        <p:spPr bwMode="auto">
          <a:xfrm>
            <a:off x="-161867" y="10"/>
            <a:ext cx="12191980" cy="68579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6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9980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476" b="12259"/>
          <a:stretch/>
        </p:blipFill>
        <p:spPr bwMode="auto">
          <a:xfrm>
            <a:off x="-161867" y="10"/>
            <a:ext cx="12191980" cy="68579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" action="ppaction://hlinkshowjump?jump=nextslide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9054789" y="2623930"/>
            <a:ext cx="1892093" cy="4027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3210579" y="1431235"/>
            <a:ext cx="2146853" cy="5220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252376" y="803040"/>
            <a:ext cx="2958203" cy="6054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5357432" y="-596348"/>
            <a:ext cx="3442597" cy="7454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121231" y="2745125"/>
            <a:ext cx="1892093" cy="4027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4205076" y="803040"/>
            <a:ext cx="2958203" cy="6054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" action="ppaction://hlinkshowjump?jump=nextslide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6420292" y="2634995"/>
            <a:ext cx="2146853" cy="5220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9005333" y="-596348"/>
            <a:ext cx="3442597" cy="7454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ing 7"/>
          <p:cNvSpPr/>
          <p:nvPr/>
        </p:nvSpPr>
        <p:spPr>
          <a:xfrm>
            <a:off x="-741433" y="2367280"/>
            <a:ext cx="4025482" cy="4490720"/>
          </a:xfrm>
          <a:prstGeom prst="donut">
            <a:avLst>
              <a:gd name="adj" fmla="val 538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8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121231" y="2745125"/>
            <a:ext cx="1892093" cy="4027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" action="ppaction://hlinkshowjump?jump=nextslide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6047130" y="827293"/>
            <a:ext cx="2958203" cy="6054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2210623" y="1637928"/>
            <a:ext cx="2146853" cy="5220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9005333" y="-596348"/>
            <a:ext cx="3442597" cy="7454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ing 7"/>
          <p:cNvSpPr/>
          <p:nvPr/>
        </p:nvSpPr>
        <p:spPr>
          <a:xfrm>
            <a:off x="-741434" y="1076960"/>
            <a:ext cx="5902713" cy="5781040"/>
          </a:xfrm>
          <a:prstGeom prst="donut">
            <a:avLst>
              <a:gd name="adj" fmla="val 538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9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121231" y="2745125"/>
            <a:ext cx="1892093" cy="40273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4554775" y="803040"/>
            <a:ext cx="2958203" cy="6054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2210623" y="1637928"/>
            <a:ext cx="2146853" cy="5220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7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7512978" y="-393148"/>
            <a:ext cx="3442597" cy="74543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9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69922" l="20491" r="84569">
                        <a14:foregroundMark x1="57766" y1="17676" x2="24148" y2="40430"/>
                        <a14:foregroundMark x1="40230" y1="16064" x2="39830" y2="9863"/>
                        <a14:foregroundMark x1="44339" y1="42041" x2="47846" y2="65723"/>
                        <a14:foregroundMark x1="48697" y1="30566" x2="55060" y2="61133"/>
                        <a14:foregroundMark x1="43737" y1="20703" x2="23297" y2="35986"/>
                        <a14:foregroundMark x1="41683" y1="34961" x2="33417" y2="61914"/>
                        <a14:foregroundMark x1="42084" y1="32764" x2="26002" y2="52686"/>
                        <a14:foregroundMark x1="30762" y1="32764" x2="24148" y2="66357"/>
                        <a14:foregroundMark x1="23497" y1="43018" x2="25150" y2="51270"/>
                        <a14:foregroundMark x1="22094" y1="49268" x2="24549" y2="55273"/>
                        <a14:foregroundMark x1="51152" y1="28955" x2="61273" y2="65332"/>
                        <a14:foregroundMark x1="49499" y1="25342" x2="39178" y2="65332"/>
                        <a14:foregroundMark x1="67234" y1="57910" x2="67234" y2="63330"/>
                        <a14:foregroundMark x1="63727" y1="64551" x2="62725" y2="65723"/>
                        <a14:foregroundMark x1="71593" y1="61328" x2="69739" y2="62744"/>
                        <a14:foregroundMark x1="55311" y1="14893" x2="65832" y2="16895"/>
                        <a14:foregroundMark x1="67685" y1="20703" x2="77154" y2="31787"/>
                        <a14:foregroundMark x1="69739" y1="21729" x2="69739" y2="21729"/>
                        <a14:backgroundMark x1="69088" y1="11865" x2="79208" y2="25342"/>
                        <a14:backgroundMark x1="79409" y1="37793" x2="78006" y2="52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831" r="15218" b="26211"/>
          <a:stretch/>
        </p:blipFill>
        <p:spPr bwMode="auto">
          <a:xfrm>
            <a:off x="1" y="3759200"/>
            <a:ext cx="3286676" cy="3098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69922" l="20491" r="84569">
                        <a14:foregroundMark x1="57766" y1="17676" x2="24148" y2="40430"/>
                        <a14:foregroundMark x1="40230" y1="16064" x2="39830" y2="9863"/>
                        <a14:foregroundMark x1="44339" y1="42041" x2="47846" y2="65723"/>
                        <a14:foregroundMark x1="48697" y1="30566" x2="55060" y2="61133"/>
                        <a14:foregroundMark x1="43737" y1="20703" x2="23297" y2="35986"/>
                        <a14:foregroundMark x1="41683" y1="34961" x2="33417" y2="61914"/>
                        <a14:foregroundMark x1="42084" y1="32764" x2="26002" y2="52686"/>
                        <a14:foregroundMark x1="30762" y1="32764" x2="24148" y2="66357"/>
                        <a14:foregroundMark x1="23497" y1="43018" x2="25150" y2="51270"/>
                        <a14:foregroundMark x1="22094" y1="49268" x2="24549" y2="55273"/>
                        <a14:foregroundMark x1="51152" y1="28955" x2="61273" y2="65332"/>
                        <a14:foregroundMark x1="49499" y1="25342" x2="39178" y2="65332"/>
                        <a14:foregroundMark x1="67234" y1="57910" x2="67234" y2="63330"/>
                        <a14:foregroundMark x1="63727" y1="64551" x2="62725" y2="65723"/>
                        <a14:foregroundMark x1="71593" y1="61328" x2="69739" y2="62744"/>
                        <a14:foregroundMark x1="55311" y1="14893" x2="65832" y2="16895"/>
                        <a14:foregroundMark x1="67685" y1="20703" x2="77154" y2="31787"/>
                        <a14:foregroundMark x1="69739" y1="21729" x2="69739" y2="21729"/>
                        <a14:backgroundMark x1="69088" y1="11865" x2="79208" y2="25342"/>
                        <a14:backgroundMark x1="79409" y1="37793" x2="78006" y2="52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831" r="15218" b="26211"/>
          <a:stretch/>
        </p:blipFill>
        <p:spPr bwMode="auto">
          <a:xfrm>
            <a:off x="1861998" y="0"/>
            <a:ext cx="4108450" cy="4013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69922" l="20491" r="84569">
                        <a14:foregroundMark x1="57766" y1="17676" x2="24148" y2="40430"/>
                        <a14:foregroundMark x1="40230" y1="16064" x2="39830" y2="9863"/>
                        <a14:foregroundMark x1="44339" y1="42041" x2="47846" y2="65723"/>
                        <a14:foregroundMark x1="48697" y1="30566" x2="55060" y2="61133"/>
                        <a14:foregroundMark x1="43737" y1="20703" x2="23297" y2="35986"/>
                        <a14:foregroundMark x1="41683" y1="34961" x2="33417" y2="61914"/>
                        <a14:foregroundMark x1="42084" y1="32764" x2="26002" y2="52686"/>
                        <a14:foregroundMark x1="30762" y1="32764" x2="24148" y2="66357"/>
                        <a14:foregroundMark x1="23497" y1="43018" x2="25150" y2="51270"/>
                        <a14:foregroundMark x1="22094" y1="49268" x2="24549" y2="55273"/>
                        <a14:foregroundMark x1="51152" y1="28955" x2="61273" y2="65332"/>
                        <a14:foregroundMark x1="49499" y1="25342" x2="39178" y2="65332"/>
                        <a14:foregroundMark x1="67234" y1="57910" x2="67234" y2="63330"/>
                        <a14:foregroundMark x1="63727" y1="64551" x2="62725" y2="65723"/>
                        <a14:foregroundMark x1="71593" y1="61328" x2="69739" y2="62744"/>
                        <a14:foregroundMark x1="55311" y1="14893" x2="65832" y2="16895"/>
                        <a14:foregroundMark x1="67685" y1="20703" x2="77154" y2="31787"/>
                        <a14:foregroundMark x1="69739" y1="21729" x2="69739" y2="21729"/>
                        <a14:backgroundMark x1="69088" y1="11865" x2="79208" y2="25342"/>
                        <a14:backgroundMark x1="79409" y1="37793" x2="78006" y2="52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831" r="15218" b="26211"/>
          <a:stretch/>
        </p:blipFill>
        <p:spPr bwMode="auto">
          <a:xfrm>
            <a:off x="6718852" y="-1"/>
            <a:ext cx="5128729" cy="5168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" action="ppaction://hlinkshowjump?jump=nextslide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69922" l="20491" r="84569">
                        <a14:foregroundMark x1="57766" y1="17676" x2="24148" y2="40430"/>
                        <a14:foregroundMark x1="40230" y1="16064" x2="39830" y2="9863"/>
                        <a14:foregroundMark x1="44339" y1="42041" x2="47846" y2="65723"/>
                        <a14:foregroundMark x1="48697" y1="30566" x2="55060" y2="61133"/>
                        <a14:foregroundMark x1="43737" y1="20703" x2="23297" y2="35986"/>
                        <a14:foregroundMark x1="41683" y1="34961" x2="33417" y2="61914"/>
                        <a14:foregroundMark x1="42084" y1="32764" x2="26002" y2="52686"/>
                        <a14:foregroundMark x1="30762" y1="32764" x2="24148" y2="66357"/>
                        <a14:foregroundMark x1="23497" y1="43018" x2="25150" y2="51270"/>
                        <a14:foregroundMark x1="22094" y1="49268" x2="24549" y2="55273"/>
                        <a14:foregroundMark x1="51152" y1="28955" x2="61273" y2="65332"/>
                        <a14:foregroundMark x1="49499" y1="25342" x2="39178" y2="65332"/>
                        <a14:foregroundMark x1="67234" y1="57910" x2="67234" y2="63330"/>
                        <a14:foregroundMark x1="63727" y1="64551" x2="62725" y2="65723"/>
                        <a14:foregroundMark x1="71593" y1="61328" x2="69739" y2="62744"/>
                        <a14:foregroundMark x1="55311" y1="14893" x2="65832" y2="16895"/>
                        <a14:foregroundMark x1="67685" y1="20703" x2="77154" y2="31787"/>
                        <a14:foregroundMark x1="69739" y1="21729" x2="69739" y2="21729"/>
                        <a14:backgroundMark x1="69088" y1="11865" x2="79208" y2="25342"/>
                        <a14:backgroundMark x1="79409" y1="37793" x2="78006" y2="52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831" r="15218" b="26211"/>
          <a:stretch/>
        </p:blipFill>
        <p:spPr bwMode="auto">
          <a:xfrm>
            <a:off x="4313375" y="4104861"/>
            <a:ext cx="2498516" cy="21269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3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9980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498" b="823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1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9980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498" b="8237"/>
          <a:stretch/>
        </p:blipFill>
        <p:spPr bwMode="auto">
          <a:xfrm>
            <a:off x="-757121" y="10"/>
            <a:ext cx="12191980" cy="68579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8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9980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498" b="823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4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75" b="89440" l="21680" r="91602">
                        <a14:foregroundMark x1="35059" y1="34676" x2="75928" y2="35904"/>
                        <a14:foregroundMark x1="29102" y1="79715" x2="75732" y2="81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17415" r="10611" b="9955"/>
          <a:stretch/>
        </p:blipFill>
        <p:spPr bwMode="auto">
          <a:xfrm>
            <a:off x="3994665" y="3059696"/>
            <a:ext cx="1817783" cy="25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75" b="89440" l="21680" r="91602">
                        <a14:foregroundMark x1="35059" y1="34676" x2="75928" y2="35904"/>
                        <a14:foregroundMark x1="29102" y1="79715" x2="75732" y2="81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17415" r="10611" b="9955"/>
          <a:stretch/>
        </p:blipFill>
        <p:spPr bwMode="auto">
          <a:xfrm>
            <a:off x="9460656" y="2035127"/>
            <a:ext cx="2214391" cy="3568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75" b="89440" l="21680" r="91602">
                        <a14:foregroundMark x1="35059" y1="34676" x2="75928" y2="35904"/>
                        <a14:foregroundMark x1="29102" y1="79715" x2="75732" y2="81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17415" r="10611" b="9955"/>
          <a:stretch/>
        </p:blipFill>
        <p:spPr bwMode="auto">
          <a:xfrm>
            <a:off x="6310502" y="965573"/>
            <a:ext cx="2639458" cy="4637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" action="ppaction://hlinkshowjump?jump=nextslide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75" b="89440" l="21680" r="91602">
                        <a14:foregroundMark x1="35059" y1="34676" x2="75928" y2="35904"/>
                        <a14:foregroundMark x1="29102" y1="79715" x2="75732" y2="81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17415" r="10611" b="9955"/>
          <a:stretch/>
        </p:blipFill>
        <p:spPr bwMode="auto">
          <a:xfrm>
            <a:off x="958657" y="-101600"/>
            <a:ext cx="2626758" cy="57047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5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75" b="89440" l="21680" r="91602">
                        <a14:foregroundMark x1="35059" y1="34676" x2="75928" y2="35904"/>
                        <a14:foregroundMark x1="29102" y1="79715" x2="75732" y2="81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17415" r="10611" b="9955"/>
          <a:stretch/>
        </p:blipFill>
        <p:spPr bwMode="auto">
          <a:xfrm>
            <a:off x="260157" y="0"/>
            <a:ext cx="2626758" cy="57047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75" b="89440" l="21680" r="91602">
                        <a14:foregroundMark x1="35059" y1="34676" x2="75928" y2="35904"/>
                        <a14:foregroundMark x1="29102" y1="79715" x2="75732" y2="81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17415" r="10611" b="9955"/>
          <a:stretch/>
        </p:blipFill>
        <p:spPr bwMode="auto">
          <a:xfrm>
            <a:off x="4832865" y="3161296"/>
            <a:ext cx="1817783" cy="25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" action="ppaction://hlinkshowjump?jump=nextslide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75" b="89440" l="21680" r="91602">
                        <a14:foregroundMark x1="35059" y1="34676" x2="75928" y2="35904"/>
                        <a14:foregroundMark x1="29102" y1="79715" x2="75732" y2="81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17415" r="10611" b="9955"/>
          <a:stretch/>
        </p:blipFill>
        <p:spPr bwMode="auto">
          <a:xfrm>
            <a:off x="6843902" y="1067173"/>
            <a:ext cx="2639458" cy="4637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75" b="89440" l="21680" r="91602">
                        <a14:foregroundMark x1="35059" y1="34676" x2="75928" y2="35904"/>
                        <a14:foregroundMark x1="29102" y1="79715" x2="75732" y2="81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17415" r="10611" b="9955"/>
          <a:stretch/>
        </p:blipFill>
        <p:spPr bwMode="auto">
          <a:xfrm>
            <a:off x="9717452" y="2136727"/>
            <a:ext cx="2214391" cy="3568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ing 7"/>
          <p:cNvSpPr/>
          <p:nvPr/>
        </p:nvSpPr>
        <p:spPr>
          <a:xfrm>
            <a:off x="-708384" y="0"/>
            <a:ext cx="4736099" cy="5892427"/>
          </a:xfrm>
          <a:prstGeom prst="donut">
            <a:avLst>
              <a:gd name="adj" fmla="val 538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9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7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75" b="89440" l="21680" r="91602">
                        <a14:foregroundMark x1="35059" y1="34676" x2="75928" y2="35904"/>
                        <a14:foregroundMark x1="29102" y1="79715" x2="75732" y2="81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17415" r="10611" b="9955"/>
          <a:stretch/>
        </p:blipFill>
        <p:spPr bwMode="auto">
          <a:xfrm>
            <a:off x="260157" y="0"/>
            <a:ext cx="2626758" cy="57047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75" b="89440" l="21680" r="91602">
                        <a14:foregroundMark x1="35059" y1="34676" x2="75928" y2="35904"/>
                        <a14:foregroundMark x1="29102" y1="79715" x2="75732" y2="81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17415" r="10611" b="9955"/>
          <a:stretch/>
        </p:blipFill>
        <p:spPr bwMode="auto">
          <a:xfrm>
            <a:off x="3161170" y="1067173"/>
            <a:ext cx="2639458" cy="4637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75" b="89440" l="21680" r="91602">
                        <a14:foregroundMark x1="35059" y1="34676" x2="75928" y2="35904"/>
                        <a14:foregroundMark x1="29102" y1="79715" x2="75732" y2="81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17415" r="10611" b="9955"/>
          <a:stretch/>
        </p:blipFill>
        <p:spPr bwMode="auto">
          <a:xfrm>
            <a:off x="7888706" y="3161296"/>
            <a:ext cx="1817783" cy="25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" action="ppaction://hlinkshowjump?jump=nextslide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75" b="89440" l="21680" r="91602">
                        <a14:foregroundMark x1="35059" y1="34676" x2="75928" y2="35904"/>
                        <a14:foregroundMark x1="29102" y1="79715" x2="75732" y2="81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17415" r="10611" b="9955"/>
          <a:stretch/>
        </p:blipFill>
        <p:spPr bwMode="auto">
          <a:xfrm>
            <a:off x="9706489" y="2136727"/>
            <a:ext cx="2214391" cy="3568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ing 7"/>
          <p:cNvSpPr/>
          <p:nvPr/>
        </p:nvSpPr>
        <p:spPr>
          <a:xfrm>
            <a:off x="-80937" y="48452"/>
            <a:ext cx="6322332" cy="5892427"/>
          </a:xfrm>
          <a:prstGeom prst="donut">
            <a:avLst>
              <a:gd name="adj" fmla="val 538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9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9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75" b="89440" l="21680" r="91602">
                        <a14:foregroundMark x1="35059" y1="34676" x2="75928" y2="35904"/>
                        <a14:foregroundMark x1="29102" y1="79715" x2="75732" y2="81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17415" r="10611" b="9955"/>
          <a:stretch/>
        </p:blipFill>
        <p:spPr bwMode="auto">
          <a:xfrm>
            <a:off x="557613" y="0"/>
            <a:ext cx="2626758" cy="57047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75" b="89440" l="21680" r="91602">
                        <a14:foregroundMark x1="35059" y1="34676" x2="75928" y2="35904"/>
                        <a14:foregroundMark x1="29102" y1="79715" x2="75732" y2="81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17415" r="10611" b="9955"/>
          <a:stretch/>
        </p:blipFill>
        <p:spPr bwMode="auto">
          <a:xfrm>
            <a:off x="3486303" y="1067173"/>
            <a:ext cx="2639458" cy="4637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75" b="89440" l="21680" r="91602">
                        <a14:foregroundMark x1="35059" y1="34676" x2="75928" y2="35904"/>
                        <a14:foregroundMark x1="29102" y1="79715" x2="75732" y2="81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17415" r="10611" b="9955"/>
          <a:stretch/>
        </p:blipFill>
        <p:spPr bwMode="auto">
          <a:xfrm>
            <a:off x="6522491" y="2136727"/>
            <a:ext cx="2214391" cy="3568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8">
            <a:hlinkClick r:id="rId7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075" b="89440" l="21680" r="91602">
                        <a14:foregroundMark x1="35059" y1="34676" x2="75928" y2="35904"/>
                        <a14:foregroundMark x1="29102" y1="79715" x2="75732" y2="81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17415" r="10611" b="9955"/>
          <a:stretch/>
        </p:blipFill>
        <p:spPr bwMode="auto">
          <a:xfrm>
            <a:off x="9133612" y="3161296"/>
            <a:ext cx="1817783" cy="254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2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4">
            <a:hlinkClick r:id="rId4" action="ppaction://hlinksldjump"/>
          </p:cNvPr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0" b="100000" l="9961" r="90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35" b="960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9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hlinkClick r:id="rId4" action="ppaction://hlinksldjump"/>
          </p:cNvPr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0" b="100000" l="9961" r="90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35" b="960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2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hlinkClick r:id="rId4" action="ppaction://hlinksldjump"/>
          </p:cNvPr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0" b="100000" l="9961" r="90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35" b="960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50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69922" l="20491" r="84569">
                        <a14:foregroundMark x1="57766" y1="17676" x2="24148" y2="40430"/>
                        <a14:foregroundMark x1="40230" y1="16064" x2="39830" y2="9863"/>
                        <a14:foregroundMark x1="44339" y1="42041" x2="47846" y2="65723"/>
                        <a14:foregroundMark x1="48697" y1="30566" x2="55060" y2="61133"/>
                        <a14:foregroundMark x1="43737" y1="20703" x2="23297" y2="35986"/>
                        <a14:foregroundMark x1="41683" y1="34961" x2="33417" y2="61914"/>
                        <a14:foregroundMark x1="42084" y1="32764" x2="26002" y2="52686"/>
                        <a14:foregroundMark x1="30762" y1="32764" x2="24148" y2="66357"/>
                        <a14:foregroundMark x1="23497" y1="43018" x2="25150" y2="51270"/>
                        <a14:foregroundMark x1="22094" y1="49268" x2="24549" y2="55273"/>
                        <a14:foregroundMark x1="51152" y1="28955" x2="61273" y2="65332"/>
                        <a14:foregroundMark x1="49499" y1="25342" x2="39178" y2="65332"/>
                        <a14:foregroundMark x1="67234" y1="57910" x2="67234" y2="63330"/>
                        <a14:foregroundMark x1="63727" y1="64551" x2="62725" y2="65723"/>
                        <a14:foregroundMark x1="71593" y1="61328" x2="69739" y2="62744"/>
                        <a14:foregroundMark x1="55311" y1="14893" x2="65832" y2="16895"/>
                        <a14:foregroundMark x1="67685" y1="20703" x2="77154" y2="31787"/>
                        <a14:foregroundMark x1="69739" y1="21729" x2="69739" y2="21729"/>
                        <a14:backgroundMark x1="69088" y1="11865" x2="79208" y2="25342"/>
                        <a14:backgroundMark x1="79409" y1="37793" x2="78006" y2="52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831" r="15218" b="26211"/>
          <a:stretch/>
        </p:blipFill>
        <p:spPr bwMode="auto">
          <a:xfrm>
            <a:off x="0" y="2560541"/>
            <a:ext cx="2498516" cy="21269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" action="ppaction://hlinkshowjump?jump=nextslide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69922" l="20491" r="84569">
                        <a14:foregroundMark x1="57766" y1="17676" x2="24148" y2="40430"/>
                        <a14:foregroundMark x1="40230" y1="16064" x2="39830" y2="9863"/>
                        <a14:foregroundMark x1="44339" y1="42041" x2="47846" y2="65723"/>
                        <a14:foregroundMark x1="48697" y1="30566" x2="55060" y2="61133"/>
                        <a14:foregroundMark x1="43737" y1="20703" x2="23297" y2="35986"/>
                        <a14:foregroundMark x1="41683" y1="34961" x2="33417" y2="61914"/>
                        <a14:foregroundMark x1="42084" y1="32764" x2="26002" y2="52686"/>
                        <a14:foregroundMark x1="30762" y1="32764" x2="24148" y2="66357"/>
                        <a14:foregroundMark x1="23497" y1="43018" x2="25150" y2="51270"/>
                        <a14:foregroundMark x1="22094" y1="49268" x2="24549" y2="55273"/>
                        <a14:foregroundMark x1="51152" y1="28955" x2="61273" y2="65332"/>
                        <a14:foregroundMark x1="49499" y1="25342" x2="39178" y2="65332"/>
                        <a14:foregroundMark x1="67234" y1="57910" x2="67234" y2="63330"/>
                        <a14:foregroundMark x1="63727" y1="64551" x2="62725" y2="65723"/>
                        <a14:foregroundMark x1="71593" y1="61328" x2="69739" y2="62744"/>
                        <a14:foregroundMark x1="55311" y1="14893" x2="65832" y2="16895"/>
                        <a14:foregroundMark x1="67685" y1="20703" x2="77154" y2="31787"/>
                        <a14:foregroundMark x1="69739" y1="21729" x2="69739" y2="21729"/>
                        <a14:backgroundMark x1="69088" y1="11865" x2="79208" y2="25342"/>
                        <a14:backgroundMark x1="79409" y1="37793" x2="78006" y2="52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831" r="15218" b="26211"/>
          <a:stretch/>
        </p:blipFill>
        <p:spPr bwMode="auto">
          <a:xfrm>
            <a:off x="4165601" y="0"/>
            <a:ext cx="3096728" cy="3068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69922" l="20491" r="84569">
                        <a14:foregroundMark x1="57766" y1="17676" x2="24148" y2="40430"/>
                        <a14:foregroundMark x1="40230" y1="16064" x2="39830" y2="9863"/>
                        <a14:foregroundMark x1="44339" y1="42041" x2="47846" y2="65723"/>
                        <a14:foregroundMark x1="48697" y1="30566" x2="55060" y2="61133"/>
                        <a14:foregroundMark x1="43737" y1="20703" x2="23297" y2="35986"/>
                        <a14:foregroundMark x1="41683" y1="34961" x2="33417" y2="61914"/>
                        <a14:foregroundMark x1="42084" y1="32764" x2="26002" y2="52686"/>
                        <a14:foregroundMark x1="30762" y1="32764" x2="24148" y2="66357"/>
                        <a14:foregroundMark x1="23497" y1="43018" x2="25150" y2="51270"/>
                        <a14:foregroundMark x1="22094" y1="49268" x2="24549" y2="55273"/>
                        <a14:foregroundMark x1="51152" y1="28955" x2="61273" y2="65332"/>
                        <a14:foregroundMark x1="49499" y1="25342" x2="39178" y2="65332"/>
                        <a14:foregroundMark x1="67234" y1="57910" x2="67234" y2="63330"/>
                        <a14:foregroundMark x1="63727" y1="64551" x2="62725" y2="65723"/>
                        <a14:foregroundMark x1="71593" y1="61328" x2="69739" y2="62744"/>
                        <a14:foregroundMark x1="55311" y1="14893" x2="65832" y2="16895"/>
                        <a14:foregroundMark x1="67685" y1="20703" x2="77154" y2="31787"/>
                        <a14:foregroundMark x1="69739" y1="21729" x2="69739" y2="21729"/>
                        <a14:backgroundMark x1="69088" y1="11865" x2="79208" y2="25342"/>
                        <a14:backgroundMark x1="79409" y1="37793" x2="78006" y2="52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831" r="15218" b="26211"/>
          <a:stretch/>
        </p:blipFill>
        <p:spPr bwMode="auto">
          <a:xfrm>
            <a:off x="3783425" y="2844165"/>
            <a:ext cx="4108450" cy="4013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69922" l="20491" r="84569">
                        <a14:foregroundMark x1="57766" y1="17676" x2="24148" y2="40430"/>
                        <a14:foregroundMark x1="40230" y1="16064" x2="39830" y2="9863"/>
                        <a14:foregroundMark x1="44339" y1="42041" x2="47846" y2="65723"/>
                        <a14:foregroundMark x1="48697" y1="30566" x2="55060" y2="61133"/>
                        <a14:foregroundMark x1="43737" y1="20703" x2="23297" y2="35986"/>
                        <a14:foregroundMark x1="41683" y1="34961" x2="33417" y2="61914"/>
                        <a14:foregroundMark x1="42084" y1="32764" x2="26002" y2="52686"/>
                        <a14:foregroundMark x1="30762" y1="32764" x2="24148" y2="66357"/>
                        <a14:foregroundMark x1="23497" y1="43018" x2="25150" y2="51270"/>
                        <a14:foregroundMark x1="22094" y1="49268" x2="24549" y2="55273"/>
                        <a14:foregroundMark x1="51152" y1="28955" x2="61273" y2="65332"/>
                        <a14:foregroundMark x1="49499" y1="25342" x2="39178" y2="65332"/>
                        <a14:foregroundMark x1="67234" y1="57910" x2="67234" y2="63330"/>
                        <a14:foregroundMark x1="63727" y1="64551" x2="62725" y2="65723"/>
                        <a14:foregroundMark x1="71593" y1="61328" x2="69739" y2="62744"/>
                        <a14:foregroundMark x1="55311" y1="14893" x2="65832" y2="16895"/>
                        <a14:foregroundMark x1="67685" y1="20703" x2="77154" y2="31787"/>
                        <a14:foregroundMark x1="69739" y1="21729" x2="69739" y2="21729"/>
                        <a14:backgroundMark x1="69088" y1="11865" x2="79208" y2="25342"/>
                        <a14:backgroundMark x1="79409" y1="37793" x2="78006" y2="52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831" r="15218" b="26211"/>
          <a:stretch/>
        </p:blipFill>
        <p:spPr bwMode="auto">
          <a:xfrm>
            <a:off x="7241967" y="-23634"/>
            <a:ext cx="5128729" cy="5168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ing 7"/>
          <p:cNvSpPr/>
          <p:nvPr/>
        </p:nvSpPr>
        <p:spPr>
          <a:xfrm>
            <a:off x="-152818" y="2380032"/>
            <a:ext cx="2836520" cy="2764683"/>
          </a:xfrm>
          <a:prstGeom prst="donut">
            <a:avLst>
              <a:gd name="adj" fmla="val 538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7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" action="ppaction://hlinkshowjump?jump=nextslide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278296" y="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6" action="ppaction://hlinksldjump"/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7335520" y="0"/>
            <a:ext cx="4856480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9" action="ppaction://hlinksldjump"/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3473187" y="33793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Afbeelding 7">
            <a:hlinkClick r:id="rId12" action="ppaction://hlinksldjump"/>
          </p:cNvPr>
          <p:cNvPicPr/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4216400" y="87071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5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278296" y="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6" action="ppaction://hlinksldjump"/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6131731" y="341071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9" action="ppaction://hlinksldjump"/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7610170" y="31253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12" action="ppaction://hlinksldjump"/>
          </p:cNvPr>
          <p:cNvPicPr/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9004300" y="-57754"/>
            <a:ext cx="3340100" cy="3308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8215796" y="-66040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0" y="1344370"/>
            <a:ext cx="3365500" cy="3913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9" action="ppaction://hlinksldjump"/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8215796" y="29983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12" action="ppaction://hlinksldjump"/>
          </p:cNvPr>
          <p:cNvPicPr/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5270500" y="1562100"/>
            <a:ext cx="3556000" cy="3067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4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8838096" y="-241300"/>
            <a:ext cx="3506304" cy="3670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7" action="ppaction://hlinksldjump"/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6134100" y="785571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10" action="ppaction://hlinksldjump"/>
          </p:cNvPr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7932640" y="33793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0" y="785571"/>
            <a:ext cx="4856480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3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8057322" y="255270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7" action="ppaction://hlinksldjump"/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9387523" y="-116129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196587" y="17537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12" action="ppaction://hlinksldjump"/>
          </p:cNvPr>
          <p:cNvPicPr/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6265510" y="0"/>
            <a:ext cx="3278823" cy="3217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0" y="68580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3059938" y="1511299"/>
            <a:ext cx="3647269" cy="3546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8" action="ppaction://hlinksldjump"/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8661400" y="-23934"/>
            <a:ext cx="3340100" cy="3308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11" action="ppaction://hlinksldjump"/>
          </p:cNvPr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8400283" y="31888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1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8826500" y="-135181"/>
            <a:ext cx="3365500" cy="3913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3298687" y="1821534"/>
            <a:ext cx="3556000" cy="3067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-420204" y="71120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11" action="ppaction://hlinksldjump"/>
          </p:cNvPr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8489183" y="33793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64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8826500" y="-135181"/>
            <a:ext cx="3365500" cy="3913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7" action="ppaction://hlinksldjump"/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8636000" y="3619137"/>
            <a:ext cx="3556000" cy="3067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-420204" y="71120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3714474" y="1299127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3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8215796" y="-66040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0" y="1344370"/>
            <a:ext cx="3365500" cy="3913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9" action="ppaction://hlinksldjump"/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8215796" y="33793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3225800" y="1845779"/>
            <a:ext cx="3556000" cy="3067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2608470" y="603249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0" y="1344370"/>
            <a:ext cx="3365500" cy="3913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8" action="ppaction://hlinksldjump"/>
          </p:cNvPr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8215796" y="33793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11" action="ppaction://hlinksldjump"/>
          </p:cNvPr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8215796" y="88900"/>
            <a:ext cx="3556000" cy="3067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69922" l="20491" r="84569">
                        <a14:foregroundMark x1="57766" y1="17676" x2="24148" y2="40430"/>
                        <a14:foregroundMark x1="40230" y1="16064" x2="39830" y2="9863"/>
                        <a14:foregroundMark x1="44339" y1="42041" x2="47846" y2="65723"/>
                        <a14:foregroundMark x1="48697" y1="30566" x2="55060" y2="61133"/>
                        <a14:foregroundMark x1="43737" y1="20703" x2="23297" y2="35986"/>
                        <a14:foregroundMark x1="41683" y1="34961" x2="33417" y2="61914"/>
                        <a14:foregroundMark x1="42084" y1="32764" x2="26002" y2="52686"/>
                        <a14:foregroundMark x1="30762" y1="32764" x2="24148" y2="66357"/>
                        <a14:foregroundMark x1="23497" y1="43018" x2="25150" y2="51270"/>
                        <a14:foregroundMark x1="22094" y1="49268" x2="24549" y2="55273"/>
                        <a14:foregroundMark x1="51152" y1="28955" x2="61273" y2="65332"/>
                        <a14:foregroundMark x1="49499" y1="25342" x2="39178" y2="65332"/>
                        <a14:foregroundMark x1="67234" y1="57910" x2="67234" y2="63330"/>
                        <a14:foregroundMark x1="63727" y1="64551" x2="62725" y2="65723"/>
                        <a14:foregroundMark x1="71593" y1="61328" x2="69739" y2="62744"/>
                        <a14:foregroundMark x1="55311" y1="14893" x2="65832" y2="16895"/>
                        <a14:foregroundMark x1="67685" y1="20703" x2="77154" y2="31787"/>
                        <a14:foregroundMark x1="69739" y1="21729" x2="69739" y2="21729"/>
                        <a14:backgroundMark x1="69088" y1="11865" x2="79208" y2="25342"/>
                        <a14:backgroundMark x1="79409" y1="37793" x2="78006" y2="52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831" r="15218" b="26211"/>
          <a:stretch/>
        </p:blipFill>
        <p:spPr bwMode="auto">
          <a:xfrm>
            <a:off x="0" y="2560541"/>
            <a:ext cx="2498516" cy="21269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Afbeelding 11">
            <a:hlinkClick r:id="" action="ppaction://hlinkshowjump?jump=nextslide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69922" l="20491" r="84569">
                        <a14:foregroundMark x1="57766" y1="17676" x2="24148" y2="40430"/>
                        <a14:foregroundMark x1="40230" y1="16064" x2="39830" y2="9863"/>
                        <a14:foregroundMark x1="44339" y1="42041" x2="47846" y2="65723"/>
                        <a14:foregroundMark x1="48697" y1="30566" x2="55060" y2="61133"/>
                        <a14:foregroundMark x1="43737" y1="20703" x2="23297" y2="35986"/>
                        <a14:foregroundMark x1="41683" y1="34961" x2="33417" y2="61914"/>
                        <a14:foregroundMark x1="42084" y1="32764" x2="26002" y2="52686"/>
                        <a14:foregroundMark x1="30762" y1="32764" x2="24148" y2="66357"/>
                        <a14:foregroundMark x1="23497" y1="43018" x2="25150" y2="51270"/>
                        <a14:foregroundMark x1="22094" y1="49268" x2="24549" y2="55273"/>
                        <a14:foregroundMark x1="51152" y1="28955" x2="61273" y2="65332"/>
                        <a14:foregroundMark x1="49499" y1="25342" x2="39178" y2="65332"/>
                        <a14:foregroundMark x1="67234" y1="57910" x2="67234" y2="63330"/>
                        <a14:foregroundMark x1="63727" y1="64551" x2="62725" y2="65723"/>
                        <a14:foregroundMark x1="71593" y1="61328" x2="69739" y2="62744"/>
                        <a14:foregroundMark x1="55311" y1="14893" x2="65832" y2="16895"/>
                        <a14:foregroundMark x1="67685" y1="20703" x2="77154" y2="31787"/>
                        <a14:foregroundMark x1="69739" y1="21729" x2="69739" y2="21729"/>
                        <a14:backgroundMark x1="69088" y1="11865" x2="79208" y2="25342"/>
                        <a14:backgroundMark x1="79409" y1="37793" x2="78006" y2="52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831" r="15218" b="26211"/>
          <a:stretch/>
        </p:blipFill>
        <p:spPr bwMode="auto">
          <a:xfrm>
            <a:off x="4971841" y="-248761"/>
            <a:ext cx="4108450" cy="4013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Afbeelding 14">
            <a:hlinkClick r:id="rId6" action="ppaction://hlinksldjump"/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69922" l="20491" r="84569">
                        <a14:foregroundMark x1="57766" y1="17676" x2="24148" y2="40430"/>
                        <a14:foregroundMark x1="40230" y1="16064" x2="39830" y2="9863"/>
                        <a14:foregroundMark x1="44339" y1="42041" x2="47846" y2="65723"/>
                        <a14:foregroundMark x1="48697" y1="30566" x2="55060" y2="61133"/>
                        <a14:foregroundMark x1="43737" y1="20703" x2="23297" y2="35986"/>
                        <a14:foregroundMark x1="41683" y1="34961" x2="33417" y2="61914"/>
                        <a14:foregroundMark x1="42084" y1="32764" x2="26002" y2="52686"/>
                        <a14:foregroundMark x1="30762" y1="32764" x2="24148" y2="66357"/>
                        <a14:foregroundMark x1="23497" y1="43018" x2="25150" y2="51270"/>
                        <a14:foregroundMark x1="22094" y1="49268" x2="24549" y2="55273"/>
                        <a14:foregroundMark x1="51152" y1="28955" x2="61273" y2="65332"/>
                        <a14:foregroundMark x1="49499" y1="25342" x2="39178" y2="65332"/>
                        <a14:foregroundMark x1="67234" y1="57910" x2="67234" y2="63330"/>
                        <a14:foregroundMark x1="63727" y1="64551" x2="62725" y2="65723"/>
                        <a14:foregroundMark x1="71593" y1="61328" x2="69739" y2="62744"/>
                        <a14:foregroundMark x1="55311" y1="14893" x2="65832" y2="16895"/>
                        <a14:foregroundMark x1="67685" y1="20703" x2="77154" y2="31787"/>
                        <a14:foregroundMark x1="69739" y1="21729" x2="69739" y2="21729"/>
                        <a14:backgroundMark x1="69088" y1="11865" x2="79208" y2="25342"/>
                        <a14:backgroundMark x1="79409" y1="37793" x2="78006" y2="52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831" r="15218" b="26211"/>
          <a:stretch/>
        </p:blipFill>
        <p:spPr bwMode="auto">
          <a:xfrm>
            <a:off x="7419975" y="1884002"/>
            <a:ext cx="5128729" cy="5168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ing 15"/>
          <p:cNvSpPr/>
          <p:nvPr/>
        </p:nvSpPr>
        <p:spPr>
          <a:xfrm>
            <a:off x="-152818" y="2380032"/>
            <a:ext cx="2836520" cy="2764683"/>
          </a:xfrm>
          <a:prstGeom prst="donut">
            <a:avLst>
              <a:gd name="adj" fmla="val 538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Ring 16"/>
          <p:cNvSpPr/>
          <p:nvPr/>
        </p:nvSpPr>
        <p:spPr>
          <a:xfrm>
            <a:off x="2030377" y="1645434"/>
            <a:ext cx="3367740" cy="3428702"/>
          </a:xfrm>
          <a:prstGeom prst="donut">
            <a:avLst>
              <a:gd name="adj" fmla="val 538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18" name="Afbeelding 17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69922" l="20491" r="84569">
                        <a14:foregroundMark x1="57766" y1="17676" x2="24148" y2="40430"/>
                        <a14:foregroundMark x1="40230" y1="16064" x2="39830" y2="9863"/>
                        <a14:foregroundMark x1="44339" y1="42041" x2="47846" y2="65723"/>
                        <a14:foregroundMark x1="48697" y1="30566" x2="55060" y2="61133"/>
                        <a14:foregroundMark x1="43737" y1="20703" x2="23297" y2="35986"/>
                        <a14:foregroundMark x1="41683" y1="34961" x2="33417" y2="61914"/>
                        <a14:foregroundMark x1="42084" y1="32764" x2="26002" y2="52686"/>
                        <a14:foregroundMark x1="30762" y1="32764" x2="24148" y2="66357"/>
                        <a14:foregroundMark x1="23497" y1="43018" x2="25150" y2="51270"/>
                        <a14:foregroundMark x1="22094" y1="49268" x2="24549" y2="55273"/>
                        <a14:foregroundMark x1="51152" y1="28955" x2="61273" y2="65332"/>
                        <a14:foregroundMark x1="49499" y1="25342" x2="39178" y2="65332"/>
                        <a14:foregroundMark x1="67234" y1="57910" x2="67234" y2="63330"/>
                        <a14:foregroundMark x1="63727" y1="64551" x2="62725" y2="65723"/>
                        <a14:foregroundMark x1="71593" y1="61328" x2="69739" y2="62744"/>
                        <a14:foregroundMark x1="55311" y1="14893" x2="65832" y2="16895"/>
                        <a14:foregroundMark x1="67685" y1="20703" x2="77154" y2="31787"/>
                        <a14:foregroundMark x1="69739" y1="21729" x2="69739" y2="21729"/>
                        <a14:backgroundMark x1="69088" y1="11865" x2="79208" y2="25342"/>
                        <a14:backgroundMark x1="79409" y1="37793" x2="78006" y2="52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831" r="15218" b="26211"/>
          <a:stretch/>
        </p:blipFill>
        <p:spPr bwMode="auto">
          <a:xfrm>
            <a:off x="152400" y="2712941"/>
            <a:ext cx="2498516" cy="21269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Afbeelding 18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69922" l="20491" r="84569">
                        <a14:foregroundMark x1="57766" y1="17676" x2="24148" y2="40430"/>
                        <a14:foregroundMark x1="40230" y1="16064" x2="39830" y2="9863"/>
                        <a14:foregroundMark x1="44339" y1="42041" x2="47846" y2="65723"/>
                        <a14:foregroundMark x1="48697" y1="30566" x2="55060" y2="61133"/>
                        <a14:foregroundMark x1="43737" y1="20703" x2="23297" y2="35986"/>
                        <a14:foregroundMark x1="41683" y1="34961" x2="33417" y2="61914"/>
                        <a14:foregroundMark x1="42084" y1="32764" x2="26002" y2="52686"/>
                        <a14:foregroundMark x1="30762" y1="32764" x2="24148" y2="66357"/>
                        <a14:foregroundMark x1="23497" y1="43018" x2="25150" y2="51270"/>
                        <a14:foregroundMark x1="22094" y1="49268" x2="24549" y2="55273"/>
                        <a14:foregroundMark x1="51152" y1="28955" x2="61273" y2="65332"/>
                        <a14:foregroundMark x1="49499" y1="25342" x2="39178" y2="65332"/>
                        <a14:foregroundMark x1="67234" y1="57910" x2="67234" y2="63330"/>
                        <a14:foregroundMark x1="63727" y1="64551" x2="62725" y2="65723"/>
                        <a14:foregroundMark x1="71593" y1="61328" x2="69739" y2="62744"/>
                        <a14:foregroundMark x1="55311" y1="14893" x2="65832" y2="16895"/>
                        <a14:foregroundMark x1="67685" y1="20703" x2="77154" y2="31787"/>
                        <a14:foregroundMark x1="69739" y1="21729" x2="69739" y2="21729"/>
                        <a14:backgroundMark x1="69088" y1="11865" x2="79208" y2="25342"/>
                        <a14:backgroundMark x1="79409" y1="37793" x2="78006" y2="52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831" r="15218" b="26211"/>
          <a:stretch/>
        </p:blipFill>
        <p:spPr bwMode="auto">
          <a:xfrm>
            <a:off x="2165883" y="1825625"/>
            <a:ext cx="3096728" cy="3068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6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8215796" y="-66040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0" y="1344370"/>
            <a:ext cx="3365500" cy="3913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3083463" y="1609725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11" action="ppaction://hlinksldjump"/>
          </p:cNvPr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8505135" y="3585127"/>
            <a:ext cx="3556000" cy="3067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8838096" y="-241300"/>
            <a:ext cx="3506304" cy="3670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4635500" y="2234959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9" action="ppaction://hlinksldjump"/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8365544" y="33793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0" y="785571"/>
            <a:ext cx="4856480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8838096" y="-241300"/>
            <a:ext cx="3506304" cy="3670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7" action="ppaction://hlinksldjump"/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9387523" y="3518452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3653506" y="17791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0" y="1054099"/>
            <a:ext cx="3733800" cy="43860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8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3688908" y="1769820"/>
            <a:ext cx="3506304" cy="3670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6" action="ppaction://hlinksldjump"/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8953500" y="-205029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rId9" action="ppaction://hlinksldjump"/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8500771" y="33793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0" y="1155699"/>
            <a:ext cx="4013200" cy="4284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9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8057322" y="255270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7" action="ppaction://hlinksldjump"/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9387523" y="-116129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196587" y="17537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4233510" y="2014779"/>
            <a:ext cx="3278823" cy="3217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8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8097942" y="256540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3904315" y="2027238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196587" y="17537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11" action="ppaction://hlinksldjump"/>
          </p:cNvPr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8485249" y="-254000"/>
            <a:ext cx="3278823" cy="3217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6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4058920" y="761758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6" action="ppaction://hlinksldjump"/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9387523" y="-116129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196587" y="17537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11" action="ppaction://hlinksldjump"/>
          </p:cNvPr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8913177" y="3623589"/>
            <a:ext cx="3278823" cy="3217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1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0" y="68580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3059938" y="1511299"/>
            <a:ext cx="3647269" cy="3546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9309100" y="1398827"/>
            <a:ext cx="3340100" cy="3308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6088871" y="1228481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hthoek 1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-266700" y="68580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2713475" y="1585482"/>
            <a:ext cx="3647269" cy="35462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6000819" y="1704423"/>
            <a:ext cx="3340100" cy="3308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8933696" y="1845831"/>
            <a:ext cx="3258304" cy="31669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6591300" y="975155"/>
            <a:ext cx="3365500" cy="3913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3298687" y="1821534"/>
            <a:ext cx="3556000" cy="3067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-420204" y="71120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9423400" y="1930217"/>
            <a:ext cx="2661416" cy="28496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5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69922" l="20491" r="84569">
                        <a14:foregroundMark x1="57766" y1="17676" x2="24148" y2="40430"/>
                        <a14:foregroundMark x1="40230" y1="16064" x2="39830" y2="9863"/>
                        <a14:foregroundMark x1="44339" y1="42041" x2="47846" y2="65723"/>
                        <a14:foregroundMark x1="48697" y1="30566" x2="55060" y2="61133"/>
                        <a14:foregroundMark x1="43737" y1="20703" x2="23297" y2="35986"/>
                        <a14:foregroundMark x1="41683" y1="34961" x2="33417" y2="61914"/>
                        <a14:foregroundMark x1="42084" y1="32764" x2="26002" y2="52686"/>
                        <a14:foregroundMark x1="30762" y1="32764" x2="24148" y2="66357"/>
                        <a14:foregroundMark x1="23497" y1="43018" x2="25150" y2="51270"/>
                        <a14:foregroundMark x1="22094" y1="49268" x2="24549" y2="55273"/>
                        <a14:foregroundMark x1="51152" y1="28955" x2="61273" y2="65332"/>
                        <a14:foregroundMark x1="49499" y1="25342" x2="39178" y2="65332"/>
                        <a14:foregroundMark x1="67234" y1="57910" x2="67234" y2="63330"/>
                        <a14:foregroundMark x1="63727" y1="64551" x2="62725" y2="65723"/>
                        <a14:foregroundMark x1="71593" y1="61328" x2="69739" y2="62744"/>
                        <a14:foregroundMark x1="55311" y1="14893" x2="65832" y2="16895"/>
                        <a14:foregroundMark x1="67685" y1="20703" x2="77154" y2="31787"/>
                        <a14:foregroundMark x1="69739" y1="21729" x2="69739" y2="21729"/>
                        <a14:backgroundMark x1="69088" y1="11865" x2="79208" y2="25342"/>
                        <a14:backgroundMark x1="79409" y1="37793" x2="78006" y2="52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831" r="15218" b="26211"/>
          <a:stretch/>
        </p:blipFill>
        <p:spPr bwMode="auto">
          <a:xfrm>
            <a:off x="-242371" y="2582575"/>
            <a:ext cx="2498516" cy="21269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Tijdelijke aanduiding voor inhoud 7">
            <a:hlinkClick r:id="rId4" action="ppaction://hlinksldjump"/>
          </p:cNvPr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69922" l="20491" r="84569">
                        <a14:foregroundMark x1="57766" y1="17676" x2="24148" y2="40430"/>
                        <a14:foregroundMark x1="40230" y1="16064" x2="39830" y2="9863"/>
                        <a14:foregroundMark x1="44339" y1="42041" x2="47846" y2="65723"/>
                        <a14:foregroundMark x1="48697" y1="30566" x2="55060" y2="61133"/>
                        <a14:foregroundMark x1="43737" y1="20703" x2="23297" y2="35986"/>
                        <a14:foregroundMark x1="41683" y1="34961" x2="33417" y2="61914"/>
                        <a14:foregroundMark x1="42084" y1="32764" x2="26002" y2="52686"/>
                        <a14:foregroundMark x1="30762" y1="32764" x2="24148" y2="66357"/>
                        <a14:foregroundMark x1="23497" y1="43018" x2="25150" y2="51270"/>
                        <a14:foregroundMark x1="22094" y1="49268" x2="24549" y2="55273"/>
                        <a14:foregroundMark x1="51152" y1="28955" x2="61273" y2="65332"/>
                        <a14:foregroundMark x1="49499" y1="25342" x2="39178" y2="65332"/>
                        <a14:foregroundMark x1="67234" y1="57910" x2="67234" y2="63330"/>
                        <a14:foregroundMark x1="63727" y1="64551" x2="62725" y2="65723"/>
                        <a14:foregroundMark x1="71593" y1="61328" x2="69739" y2="62744"/>
                        <a14:foregroundMark x1="55311" y1="14893" x2="65832" y2="16895"/>
                        <a14:foregroundMark x1="67685" y1="20703" x2="77154" y2="31787"/>
                        <a14:foregroundMark x1="69739" y1="21729" x2="69739" y2="21729"/>
                        <a14:backgroundMark x1="69088" y1="11865" x2="79208" y2="25342"/>
                        <a14:backgroundMark x1="79409" y1="37793" x2="78006" y2="52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831" r="15218" b="26211"/>
          <a:stretch/>
        </p:blipFill>
        <p:spPr bwMode="auto">
          <a:xfrm>
            <a:off x="4177521" y="657837"/>
            <a:ext cx="4453902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8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69922" l="20491" r="84569">
                        <a14:foregroundMark x1="57766" y1="17676" x2="24148" y2="40430"/>
                        <a14:foregroundMark x1="40230" y1="16064" x2="39830" y2="9863"/>
                        <a14:foregroundMark x1="44339" y1="42041" x2="47846" y2="65723"/>
                        <a14:foregroundMark x1="48697" y1="30566" x2="55060" y2="61133"/>
                        <a14:foregroundMark x1="43737" y1="20703" x2="23297" y2="35986"/>
                        <a14:foregroundMark x1="41683" y1="34961" x2="33417" y2="61914"/>
                        <a14:foregroundMark x1="42084" y1="32764" x2="26002" y2="52686"/>
                        <a14:foregroundMark x1="30762" y1="32764" x2="24148" y2="66357"/>
                        <a14:foregroundMark x1="23497" y1="43018" x2="25150" y2="51270"/>
                        <a14:foregroundMark x1="22094" y1="49268" x2="24549" y2="55273"/>
                        <a14:foregroundMark x1="51152" y1="28955" x2="61273" y2="65332"/>
                        <a14:foregroundMark x1="49499" y1="25342" x2="39178" y2="65332"/>
                        <a14:foregroundMark x1="67234" y1="57910" x2="67234" y2="63330"/>
                        <a14:foregroundMark x1="63727" y1="64551" x2="62725" y2="65723"/>
                        <a14:foregroundMark x1="71593" y1="61328" x2="69739" y2="62744"/>
                        <a14:foregroundMark x1="55311" y1="14893" x2="65832" y2="16895"/>
                        <a14:foregroundMark x1="67685" y1="20703" x2="77154" y2="31787"/>
                        <a14:foregroundMark x1="69739" y1="21729" x2="69739" y2="21729"/>
                        <a14:backgroundMark x1="69088" y1="11865" x2="79208" y2="25342"/>
                        <a14:backgroundMark x1="79409" y1="37793" x2="78006" y2="52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831" r="15218" b="26211"/>
          <a:stretch/>
        </p:blipFill>
        <p:spPr bwMode="auto">
          <a:xfrm>
            <a:off x="1791310" y="1690688"/>
            <a:ext cx="3096728" cy="3068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Afbeelding 9">
            <a:hlinkClick r:id="rId7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69922" l="20491" r="84569">
                        <a14:foregroundMark x1="57766" y1="17676" x2="24148" y2="40430"/>
                        <a14:foregroundMark x1="40230" y1="16064" x2="39830" y2="9863"/>
                        <a14:foregroundMark x1="44339" y1="42041" x2="47846" y2="65723"/>
                        <a14:foregroundMark x1="48697" y1="30566" x2="55060" y2="61133"/>
                        <a14:foregroundMark x1="43737" y1="20703" x2="23297" y2="35986"/>
                        <a14:foregroundMark x1="41683" y1="34961" x2="33417" y2="61914"/>
                        <a14:foregroundMark x1="42084" y1="32764" x2="26002" y2="52686"/>
                        <a14:foregroundMark x1="30762" y1="32764" x2="24148" y2="66357"/>
                        <a14:foregroundMark x1="23497" y1="43018" x2="25150" y2="51270"/>
                        <a14:foregroundMark x1="22094" y1="49268" x2="24549" y2="55273"/>
                        <a14:foregroundMark x1="51152" y1="28955" x2="61273" y2="65332"/>
                        <a14:foregroundMark x1="49499" y1="25342" x2="39178" y2="65332"/>
                        <a14:foregroundMark x1="67234" y1="57910" x2="67234" y2="63330"/>
                        <a14:foregroundMark x1="63727" y1="64551" x2="62725" y2="65723"/>
                        <a14:foregroundMark x1="71593" y1="61328" x2="69739" y2="62744"/>
                        <a14:foregroundMark x1="55311" y1="14893" x2="65832" y2="16895"/>
                        <a14:foregroundMark x1="67685" y1="20703" x2="77154" y2="31787"/>
                        <a14:foregroundMark x1="69739" y1="21729" x2="69739" y2="21729"/>
                        <a14:backgroundMark x1="69088" y1="11865" x2="79208" y2="25342"/>
                        <a14:backgroundMark x1="79409" y1="37793" x2="78006" y2="52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0" t="5831" r="15218" b="26211"/>
          <a:stretch/>
        </p:blipFill>
        <p:spPr bwMode="auto">
          <a:xfrm>
            <a:off x="7699375" y="0"/>
            <a:ext cx="5128729" cy="5168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6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8991600" y="1081760"/>
            <a:ext cx="3365500" cy="3913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3298687" y="1821534"/>
            <a:ext cx="3556000" cy="3067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-420204" y="71120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6655936" y="2038901"/>
            <a:ext cx="2661416" cy="28496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2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6089650" y="1081760"/>
            <a:ext cx="3365500" cy="3913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9017000" y="2049187"/>
            <a:ext cx="3175000" cy="2741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-420204" y="71120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3289300" y="1917699"/>
            <a:ext cx="3208007" cy="28728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2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9719060" y="1384300"/>
            <a:ext cx="2472940" cy="3487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6433807" y="1805106"/>
            <a:ext cx="3556000" cy="3067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-420204" y="71120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3200400" y="1821533"/>
            <a:ext cx="3233407" cy="3050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9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9017000" y="956779"/>
            <a:ext cx="3371574" cy="4121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-419100" y="1344369"/>
            <a:ext cx="3365500" cy="3913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6229136" y="2048979"/>
            <a:ext cx="3111929" cy="2863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2768600" y="2010879"/>
            <a:ext cx="3556000" cy="3067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9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6165635" y="1136648"/>
            <a:ext cx="3371574" cy="4121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-419100" y="1344369"/>
            <a:ext cx="3365500" cy="3913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9276645" y="2010879"/>
            <a:ext cx="3111929" cy="2863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2768600" y="2010879"/>
            <a:ext cx="3556000" cy="3067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7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2222500" y="1206499"/>
            <a:ext cx="3377648" cy="41401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-249183" y="1518754"/>
            <a:ext cx="2755900" cy="37210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8190396" y="1537250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5431335" y="2222499"/>
            <a:ext cx="2640496" cy="2713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9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2222500" y="1206499"/>
            <a:ext cx="3377648" cy="41401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-249183" y="1518754"/>
            <a:ext cx="2755900" cy="37210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5269565" y="1537250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9254250" y="2302237"/>
            <a:ext cx="2640496" cy="2713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1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5675796" y="603249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0" y="1344370"/>
            <a:ext cx="3365500" cy="3913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2863021" y="2082316"/>
            <a:ext cx="3072296" cy="3005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9260509" y="2209799"/>
            <a:ext cx="2860261" cy="2662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8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8571396" y="717549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0" y="1344370"/>
            <a:ext cx="3365500" cy="3913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2863021" y="2082316"/>
            <a:ext cx="3072296" cy="3005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6137965" y="2425028"/>
            <a:ext cx="2860261" cy="2662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4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5387200" y="1922221"/>
            <a:ext cx="3506304" cy="3670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2940394" y="2387359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8344077" y="1922221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0" y="1536699"/>
            <a:ext cx="3429000" cy="3903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6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10000" r="94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36689" r="6398"/>
          <a:stretch/>
        </p:blipFill>
        <p:spPr bwMode="auto">
          <a:xfrm>
            <a:off x="2885440" y="142241"/>
            <a:ext cx="5974080" cy="6868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2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8685696" y="1922221"/>
            <a:ext cx="3506304" cy="3670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2940394" y="2387359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5278515" y="196142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0" y="1536699"/>
            <a:ext cx="3429000" cy="3903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1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8968466" y="1676400"/>
            <a:ext cx="3506304" cy="3670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6305557" y="2052638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3653507" y="1943100"/>
            <a:ext cx="2798094" cy="3314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0" y="1054099"/>
            <a:ext cx="3733800" cy="43860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7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6451601" y="1820069"/>
            <a:ext cx="3506304" cy="3670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9235123" y="2052638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3653507" y="1943100"/>
            <a:ext cx="2798094" cy="3314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0" y="1054099"/>
            <a:ext cx="3733800" cy="43860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7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3688908" y="1769820"/>
            <a:ext cx="3506304" cy="3670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6642100" y="2234958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9427873" y="2620720"/>
            <a:ext cx="2764127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0" y="1155699"/>
            <a:ext cx="4013200" cy="4284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0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3688908" y="1769820"/>
            <a:ext cx="3506304" cy="3670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9399325" y="2234958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6915205" y="2427839"/>
            <a:ext cx="2764127" cy="2819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0" y="1155699"/>
            <a:ext cx="4013200" cy="4284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6442110" y="761758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9720933" y="1890471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196587" y="17537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3725510" y="2014779"/>
            <a:ext cx="3278823" cy="3217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64052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9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8523860" y="723658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6169122" y="2039697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-136823" y="17537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3498405" y="2027238"/>
            <a:ext cx="3278823" cy="3217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5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8720242" y="69850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3231215" y="2027238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-247913" y="17537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5983349" y="1884241"/>
            <a:ext cx="3278823" cy="3217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120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5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5532542" y="774700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3231215" y="2027238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-247913" y="1753704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9040177" y="1884241"/>
            <a:ext cx="3278823" cy="3217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9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3284220" y="761758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9539923" y="1890469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0" y="1753703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6855777" y="1884240"/>
            <a:ext cx="3278823" cy="3217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0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10000" r="94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36689" r="6398"/>
          <a:stretch/>
        </p:blipFill>
        <p:spPr bwMode="auto">
          <a:xfrm>
            <a:off x="2885440" y="142241"/>
            <a:ext cx="5974080" cy="6868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49" b="70793" l="18115" r="88232">
                        <a14:foregroundMark x1="75928" y1="61644" x2="74512" y2="67661"/>
                        <a14:foregroundMark x1="65039" y1="57926" x2="65039" y2="57926"/>
                        <a14:foregroundMark x1="65674" y1="65411" x2="65674" y2="65411"/>
                        <a14:foregroundMark x1="70166" y1="67270" x2="70166" y2="67270"/>
                        <a14:foregroundMark x1="67725" y1="67270" x2="67725" y2="67270"/>
                        <a14:foregroundMark x1="55176" y1="62916" x2="55176" y2="62916"/>
                        <a14:foregroundMark x1="62549" y1="65802" x2="62549" y2="65802"/>
                        <a14:foregroundMark x1="68945" y1="64139" x2="68945" y2="64139"/>
                        <a14:foregroundMark x1="46924" y1="65998" x2="39697" y2="66438"/>
                        <a14:foregroundMark x1="83350" y1="21184" x2="85010" y2="39041"/>
                        <a14:foregroundMark x1="22217" y1="34247" x2="22656" y2="46918"/>
                        <a14:foregroundMark x1="19775" y1="42564" x2="22021" y2="46282"/>
                        <a14:foregroundMark x1="18945" y1="44814" x2="24902" y2="50881"/>
                        <a14:foregroundMark x1="44678" y1="21575" x2="39111" y2="22016"/>
                        <a14:foregroundMark x1="51221" y1="9149" x2="49609" y2="13699"/>
                        <a14:foregroundMark x1="58643" y1="12867" x2="53711" y2="16830"/>
                        <a14:foregroundMark x1="52051" y1="13503" x2="51855" y2="15558"/>
                        <a14:foregroundMark x1="73242" y1="66830" x2="67920" y2="68102"/>
                        <a14:foregroundMark x1="60498" y1="21380" x2="54346" y2="21575"/>
                        <a14:foregroundMark x1="61133" y1="21380" x2="54932" y2="22407"/>
                        <a14:foregroundMark x1="55371" y1="20744" x2="55371" y2="20744"/>
                        <a14:foregroundMark x1="68311" y1="18493" x2="68311" y2="18493"/>
                        <a14:backgroundMark x1="52686" y1="62476" x2="48145" y2="67661"/>
                        <a14:backgroundMark x1="60693" y1="65411" x2="60693" y2="65411"/>
                        <a14:backgroundMark x1="25098" y1="50440" x2="26123" y2="38796"/>
                        <a14:backgroundMark x1="54346" y1="21380" x2="60107" y2="22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3" t="4981" r="9053" b="24237"/>
          <a:stretch/>
        </p:blipFill>
        <p:spPr bwMode="auto">
          <a:xfrm>
            <a:off x="3284220" y="761758"/>
            <a:ext cx="4134678" cy="4654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672" b="81934" l="23603" r="77046">
                        <a14:foregroundMark x1="46008" y1="24414" x2="47006" y2="17285"/>
                        <a14:foregroundMark x1="59731" y1="43262" x2="66367" y2="57568"/>
                        <a14:foregroundMark x1="43962" y1="16064" x2="40120" y2="18652"/>
                        <a14:foregroundMark x1="44361" y1="15088" x2="47006" y2="16064"/>
                        <a14:foregroundMark x1="39122" y1="19238" x2="33084" y2="16650"/>
                        <a14:foregroundMark x1="31886" y1="16455" x2="26248" y2="18652"/>
                        <a14:foregroundMark x1="25798" y1="18652" x2="23603" y2="15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6" t="9721" r="19117" b="14881"/>
          <a:stretch/>
        </p:blipFill>
        <p:spPr bwMode="auto">
          <a:xfrm>
            <a:off x="6580823" y="1753703"/>
            <a:ext cx="2956877" cy="32051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04" b="89600" l="850" r="99650">
                        <a14:foregroundMark x1="53850" y1="20166" x2="53850" y2="54980"/>
                        <a14:foregroundMark x1="63550" y1="43701" x2="68700" y2="52393"/>
                        <a14:foregroundMark x1="44750" y1="54590" x2="62700" y2="54395"/>
                        <a14:foregroundMark x1="65200" y1="44141" x2="67650" y2="44336"/>
                        <a14:foregroundMark x1="70350" y1="50977" x2="71600" y2="52783"/>
                        <a14:foregroundMark x1="6600" y1="42725" x2="6400" y2="40674"/>
                        <a14:foregroundMark x1="10100" y1="35645" x2="10100" y2="38281"/>
                        <a14:foregroundMark x1="11950" y1="36865" x2="9100" y2="40479"/>
                        <a14:foregroundMark x1="5550" y1="36670" x2="5550" y2="39893"/>
                        <a14:foregroundMark x1="41050" y1="74121" x2="38800" y2="72314"/>
                        <a14:foregroundMark x1="75700" y1="50342" x2="77550" y2="45117"/>
                        <a14:foregroundMark x1="38800" y1="33057" x2="39000" y2="35449"/>
                        <a14:foregroundMark x1="60450" y1="20557" x2="57550" y2="20557"/>
                        <a14:foregroundMark x1="93450" y1="79590" x2="93050" y2="84814"/>
                        <a14:foregroundMark x1="33650" y1="44727" x2="12800" y2="43701"/>
                        <a14:foregroundMark x1="37350" y1="43701" x2="32800" y2="44922"/>
                        <a14:foregroundMark x1="10500" y1="42725" x2="13600" y2="43896"/>
                        <a14:foregroundMark x1="63150" y1="47119" x2="58200" y2="49756"/>
                        <a14:backgroundMark x1="20000" y1="46924" x2="33000" y2="47949"/>
                        <a14:backgroundMark x1="38800" y1="54590" x2="38800" y2="54590"/>
                        <a14:backgroundMark x1="68900" y1="45117" x2="70150" y2="50781"/>
                        <a14:backgroundMark x1="14850" y1="46338" x2="11350" y2="4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9151"/>
          <a:stretch/>
        </p:blipFill>
        <p:spPr bwMode="auto">
          <a:xfrm>
            <a:off x="0" y="1753703"/>
            <a:ext cx="3862333" cy="3478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3838" l="16701" r="98417">
                        <a14:foregroundMark x1="23749" y1="47754" x2="23953" y2="73975"/>
                        <a14:foregroundMark x1="25996" y1="12646" x2="27017" y2="40820"/>
                        <a14:foregroundMark x1="28039" y1="25830" x2="28039" y2="31934"/>
                        <a14:foregroundMark x1="27017" y1="8887" x2="27017" y2="11426"/>
                        <a14:foregroundMark x1="37130" y1="28223" x2="47242" y2="29199"/>
                        <a14:foregroundMark x1="41675" y1="24854" x2="67058" y2="36084"/>
                        <a14:foregroundMark x1="76558" y1="24072" x2="69714" y2="43994"/>
                        <a14:foregroundMark x1="76762" y1="23486" x2="87283" y2="42627"/>
                        <a14:foregroundMark x1="95301" y1="52246" x2="86670" y2="54053"/>
                        <a14:foregroundMark x1="95914" y1="52246" x2="97191" y2="52490"/>
                        <a14:foregroundMark x1="84780" y1="66846" x2="84780" y2="66846"/>
                        <a14:foregroundMark x1="53830" y1="58203" x2="55720" y2="60938"/>
                        <a14:foregroundMark x1="31359" y1="59766" x2="33810" y2="61133"/>
                        <a14:foregroundMark x1="20225" y1="43604" x2="68080" y2="43408"/>
                        <a14:foregroundMark x1="39632" y1="30566" x2="48672" y2="42188"/>
                        <a14:foregroundMark x1="37538" y1="32764" x2="40245" y2="41406"/>
                        <a14:foregroundMark x1="39224" y1="30957" x2="40449" y2="35498"/>
                        <a14:foregroundMark x1="48059" y1="29785" x2="48876" y2="41406"/>
                        <a14:foregroundMark x1="37130" y1="31738" x2="43718" y2="40430"/>
                        <a14:foregroundMark x1="38355" y1="31348" x2="38355" y2="31348"/>
                        <a14:foregroundMark x1="42901" y1="41797" x2="37334" y2="31738"/>
                        <a14:foregroundMark x1="76966" y1="22266" x2="87896" y2="41211"/>
                        <a14:foregroundMark x1="77375" y1="20703" x2="88304" y2="40234"/>
                        <a14:backgroundMark x1="36721" y1="29785" x2="43922" y2="41992"/>
                        <a14:backgroundMark x1="97600" y1="55029" x2="98825" y2="78516"/>
                        <a14:backgroundMark x1="84372" y1="30176" x2="87283" y2="35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6705" r="986" b="15984"/>
          <a:stretch/>
        </p:blipFill>
        <p:spPr bwMode="auto">
          <a:xfrm>
            <a:off x="9167177" y="1741244"/>
            <a:ext cx="3278823" cy="3217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hthoek 7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9561" l="9959" r="902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21" t="33557" r="11311"/>
          <a:stretch/>
        </p:blipFill>
        <p:spPr bwMode="auto">
          <a:xfrm>
            <a:off x="2932736" y="3033395"/>
            <a:ext cx="3811905" cy="3824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990" b="100000" l="4412" r="100000">
                        <a14:foregroundMark x1="53651" y1="48340" x2="53651" y2="48340"/>
                        <a14:foregroundMark x1="68053" y1="44727" x2="62982" y2="44971"/>
                        <a14:foregroundMark x1="59939" y1="45654" x2="44828" y2="48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43" t="39373" r="16126"/>
          <a:stretch/>
        </p:blipFill>
        <p:spPr bwMode="auto">
          <a:xfrm>
            <a:off x="6223001" y="3368675"/>
            <a:ext cx="3101022" cy="3489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fbeelding 8"/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100000" l="9980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30" t="38926" r="12633" b="-229"/>
          <a:stretch/>
        </p:blipFill>
        <p:spPr bwMode="auto">
          <a:xfrm>
            <a:off x="-267018" y="3329940"/>
            <a:ext cx="3759835" cy="3528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Tijdelijke aanduiding voor inhoud 9"/>
          <p:cNvPicPr>
            <a:picLocks noGrp="1"/>
          </p:cNvPicPr>
          <p:nvPr>
            <p:ph idx="1"/>
          </p:nvPr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100000" l="9960" r="89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17" t="37583" r="12436"/>
          <a:stretch/>
        </p:blipFill>
        <p:spPr bwMode="auto">
          <a:xfrm>
            <a:off x="8699182" y="2506662"/>
            <a:ext cx="3915106" cy="43513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100000" l="10000" r="94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71" t="36689" r="6398"/>
          <a:stretch/>
        </p:blipFill>
        <p:spPr bwMode="auto">
          <a:xfrm>
            <a:off x="2962558" y="-10160"/>
            <a:ext cx="5974080" cy="6868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1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38" b="80225" l="10322" r="84391">
                        <a14:foregroundMark x1="33635" y1="68652" x2="33635" y2="68652"/>
                        <a14:foregroundMark x1="28248" y1="72217" x2="39627" y2="71826"/>
                        <a14:foregroundMark x1="24773" y1="41211" x2="33233" y2="32617"/>
                        <a14:foregroundMark x1="33635" y1="28613" x2="33635" y2="28613"/>
                        <a14:foregroundMark x1="33031" y1="29834" x2="28701" y2="35840"/>
                        <a14:foregroundMark x1="36304" y1="24219" x2="24572" y2="41406"/>
                        <a14:foregroundMark x1="24975" y1="39209" x2="27039" y2="36426"/>
                        <a14:foregroundMark x1="57351" y1="40820" x2="76133" y2="39209"/>
                        <a14:backgroundMark x1="26183" y1="35205" x2="26183" y2="35205"/>
                        <a14:backgroundMark x1="13192" y1="46826" x2="24773" y2="35596"/>
                        <a14:backgroundMark x1="19386" y1="45020" x2="27644" y2="37402"/>
                        <a14:backgroundMark x1="58006" y1="76221" x2="66465" y2="7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7207" r="15004" b="20176"/>
          <a:stretch/>
        </p:blipFill>
        <p:spPr bwMode="auto">
          <a:xfrm>
            <a:off x="-1" y="0"/>
            <a:ext cx="3692903" cy="3080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38" b="80225" l="10322" r="84391">
                        <a14:foregroundMark x1="33635" y1="68652" x2="33635" y2="68652"/>
                        <a14:foregroundMark x1="28248" y1="72217" x2="39627" y2="71826"/>
                        <a14:foregroundMark x1="24773" y1="41211" x2="33233" y2="32617"/>
                        <a14:foregroundMark x1="33635" y1="28613" x2="33635" y2="28613"/>
                        <a14:foregroundMark x1="33031" y1="29834" x2="28701" y2="35840"/>
                        <a14:foregroundMark x1="36304" y1="24219" x2="24572" y2="41406"/>
                        <a14:foregroundMark x1="24975" y1="39209" x2="27039" y2="36426"/>
                        <a14:foregroundMark x1="57351" y1="40820" x2="76133" y2="39209"/>
                        <a14:backgroundMark x1="26183" y1="35205" x2="26183" y2="35205"/>
                        <a14:backgroundMark x1="13192" y1="46826" x2="24773" y2="35596"/>
                        <a14:backgroundMark x1="19386" y1="45020" x2="27644" y2="37402"/>
                        <a14:backgroundMark x1="58006" y1="76221" x2="66465" y2="7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7207" r="15004" b="20176"/>
          <a:stretch/>
        </p:blipFill>
        <p:spPr bwMode="auto">
          <a:xfrm>
            <a:off x="97114" y="2703444"/>
            <a:ext cx="5055013" cy="41545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fbeelding 5">
            <a:hlinkClick r:id="" action="ppaction://hlinkshowjump?jump=nextslide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38" b="80225" l="10322" r="84391">
                        <a14:foregroundMark x1="33635" y1="68652" x2="33635" y2="68652"/>
                        <a14:foregroundMark x1="28248" y1="72217" x2="39627" y2="71826"/>
                        <a14:foregroundMark x1="24773" y1="41211" x2="33233" y2="32617"/>
                        <a14:foregroundMark x1="33635" y1="28613" x2="33635" y2="28613"/>
                        <a14:foregroundMark x1="33031" y1="29834" x2="28701" y2="35840"/>
                        <a14:foregroundMark x1="36304" y1="24219" x2="24572" y2="41406"/>
                        <a14:foregroundMark x1="24975" y1="39209" x2="27039" y2="36426"/>
                        <a14:foregroundMark x1="57351" y1="40820" x2="76133" y2="39209"/>
                        <a14:backgroundMark x1="26183" y1="35205" x2="26183" y2="35205"/>
                        <a14:backgroundMark x1="13192" y1="46826" x2="24773" y2="35596"/>
                        <a14:backgroundMark x1="19386" y1="45020" x2="27644" y2="37402"/>
                        <a14:backgroundMark x1="58006" y1="76221" x2="66465" y2="7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7207" r="15004" b="20176"/>
          <a:stretch/>
        </p:blipFill>
        <p:spPr bwMode="auto">
          <a:xfrm>
            <a:off x="5624752" y="596349"/>
            <a:ext cx="7039873" cy="57833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6">
            <a:hlinkClick r:id="rId4" action="ppaction://hlinksldjump"/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38" b="80225" l="10322" r="84391">
                        <a14:foregroundMark x1="33635" y1="68652" x2="33635" y2="68652"/>
                        <a14:foregroundMark x1="28248" y1="72217" x2="39627" y2="71826"/>
                        <a14:foregroundMark x1="24773" y1="41211" x2="33233" y2="32617"/>
                        <a14:foregroundMark x1="33635" y1="28613" x2="33635" y2="28613"/>
                        <a14:foregroundMark x1="33031" y1="29834" x2="28701" y2="35840"/>
                        <a14:foregroundMark x1="36304" y1="24219" x2="24572" y2="41406"/>
                        <a14:foregroundMark x1="24975" y1="39209" x2="27039" y2="36426"/>
                        <a14:foregroundMark x1="57351" y1="40820" x2="76133" y2="39209"/>
                        <a14:backgroundMark x1="26183" y1="35205" x2="26183" y2="35205"/>
                        <a14:backgroundMark x1="13192" y1="46826" x2="24773" y2="35596"/>
                        <a14:backgroundMark x1="19386" y1="45020" x2="27644" y2="37402"/>
                        <a14:backgroundMark x1="58006" y1="76221" x2="66465" y2="7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7207" r="15004" b="20176"/>
          <a:stretch/>
        </p:blipFill>
        <p:spPr bwMode="auto">
          <a:xfrm>
            <a:off x="4165528" y="596349"/>
            <a:ext cx="2918447" cy="2484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1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0</Words>
  <Application>Microsoft Office PowerPoint</Application>
  <PresentationFormat>Widescreen</PresentationFormat>
  <Paragraphs>0</Paragraphs>
  <Slides>71</Slides>
  <Notes>0</Notes>
  <HiddenSlides>0</HiddenSlides>
  <MMClips>71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Office-thema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noa haverhals</dc:creator>
  <cp:lastModifiedBy>noa haverhals</cp:lastModifiedBy>
  <cp:revision>19</cp:revision>
  <dcterms:created xsi:type="dcterms:W3CDTF">2020-05-13T18:25:45Z</dcterms:created>
  <dcterms:modified xsi:type="dcterms:W3CDTF">2020-05-24T15:10:47Z</dcterms:modified>
</cp:coreProperties>
</file>